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9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9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4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26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Segoe UI Black"/>
                <a:cs typeface="Segoe UI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050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7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0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6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4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9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6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8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74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donotreply@neogov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ogin.neoe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172" y="2217928"/>
            <a:ext cx="5446395" cy="1007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15"/>
              </a:lnSpc>
            </a:pPr>
            <a:r>
              <a:rPr sz="3500" spc="-5" dirty="0" err="1" smtClean="0">
                <a:solidFill>
                  <a:srgbClr val="000000"/>
                </a:solidFill>
              </a:rPr>
              <a:t>N</a:t>
            </a:r>
            <a:r>
              <a:rPr lang="en-US" sz="3500" spc="-5" dirty="0" err="1" smtClean="0">
                <a:solidFill>
                  <a:srgbClr val="000000"/>
                </a:solidFill>
              </a:rPr>
              <a:t>eoEd</a:t>
            </a:r>
            <a:r>
              <a:rPr sz="3500" spc="-5" dirty="0" smtClean="0">
                <a:solidFill>
                  <a:srgbClr val="000000"/>
                </a:solidFill>
              </a:rPr>
              <a:t> </a:t>
            </a:r>
            <a:r>
              <a:rPr sz="3500" dirty="0">
                <a:solidFill>
                  <a:srgbClr val="000000"/>
                </a:solidFill>
              </a:rPr>
              <a:t>Onboard</a:t>
            </a:r>
            <a:r>
              <a:rPr sz="3500" spc="-65" dirty="0">
                <a:solidFill>
                  <a:srgbClr val="000000"/>
                </a:solidFill>
              </a:rPr>
              <a:t> </a:t>
            </a:r>
            <a:r>
              <a:rPr sz="3500" spc="-5" dirty="0">
                <a:solidFill>
                  <a:srgbClr val="000000"/>
                </a:solidFill>
              </a:rPr>
              <a:t>Portal</a:t>
            </a:r>
            <a:endParaRPr sz="3500" dirty="0"/>
          </a:p>
          <a:p>
            <a:pPr marL="277495">
              <a:lnSpc>
                <a:spcPts val="3654"/>
              </a:lnSpc>
            </a:pPr>
            <a:r>
              <a:rPr sz="2800" b="0" spc="-10" dirty="0">
                <a:solidFill>
                  <a:srgbClr val="000000"/>
                </a:solidFill>
                <a:latin typeface="Segoe UI"/>
                <a:cs typeface="Segoe UI"/>
              </a:rPr>
              <a:t>New </a:t>
            </a:r>
            <a:r>
              <a:rPr sz="2800" b="0" spc="-5" dirty="0">
                <a:solidFill>
                  <a:srgbClr val="000000"/>
                </a:solidFill>
                <a:latin typeface="Segoe UI"/>
                <a:cs typeface="Segoe UI"/>
              </a:rPr>
              <a:t>Employee Instruction</a:t>
            </a:r>
            <a:r>
              <a:rPr sz="2800" b="0" spc="-10" dirty="0">
                <a:solidFill>
                  <a:srgbClr val="000000"/>
                </a:solidFill>
                <a:latin typeface="Segoe UI"/>
                <a:cs typeface="Segoe UI"/>
              </a:rPr>
              <a:t> Guid</a:t>
            </a:r>
            <a:r>
              <a:rPr sz="3200" b="0" spc="-10" dirty="0">
                <a:solidFill>
                  <a:srgbClr val="000000"/>
                </a:solidFill>
                <a:latin typeface="Segoe UI"/>
                <a:cs typeface="Segoe UI"/>
              </a:rPr>
              <a:t>e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2084050" y="6386513"/>
            <a:ext cx="10795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304800"/>
            <a:ext cx="261937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49759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0" y="6049759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4975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694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712" y="6019800"/>
            <a:ext cx="2290572" cy="416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57520">
              <a:lnSpc>
                <a:spcPts val="5015"/>
              </a:lnSpc>
            </a:pPr>
            <a:r>
              <a:rPr spc="-5" dirty="0"/>
              <a:t>NEOGOV</a:t>
            </a:r>
          </a:p>
          <a:p>
            <a:pPr marL="5557520">
              <a:lnSpc>
                <a:spcPts val="5015"/>
              </a:lnSpc>
            </a:pPr>
            <a:r>
              <a:rPr spc="-5" dirty="0"/>
              <a:t>Onboard</a:t>
            </a:r>
            <a:r>
              <a:rPr spc="-95" dirty="0"/>
              <a:t> </a:t>
            </a:r>
            <a:r>
              <a:rPr dirty="0"/>
              <a:t>Portal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xfrm>
            <a:off x="12084050" y="6386513"/>
            <a:ext cx="10795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6172200" cy="6858000"/>
          </a:xfrm>
          <a:custGeom>
            <a:avLst/>
            <a:gdLst/>
            <a:ahLst/>
            <a:cxnLst/>
            <a:rect l="l" t="t" r="r" b="b"/>
            <a:pathLst>
              <a:path w="6172200" h="6858000">
                <a:moveTo>
                  <a:pt x="6103112" y="0"/>
                </a:moveTo>
                <a:lnTo>
                  <a:pt x="0" y="0"/>
                </a:lnTo>
                <a:lnTo>
                  <a:pt x="0" y="6858000"/>
                </a:lnTo>
                <a:lnTo>
                  <a:pt x="2764536" y="6858000"/>
                </a:lnTo>
                <a:lnTo>
                  <a:pt x="2896362" y="6782206"/>
                </a:lnTo>
                <a:lnTo>
                  <a:pt x="2977813" y="6731923"/>
                </a:lnTo>
                <a:lnTo>
                  <a:pt x="3058499" y="6680531"/>
                </a:lnTo>
                <a:lnTo>
                  <a:pt x="3098551" y="6654424"/>
                </a:lnTo>
                <a:lnTo>
                  <a:pt x="3138409" y="6628043"/>
                </a:lnTo>
                <a:lnTo>
                  <a:pt x="3178070" y="6601391"/>
                </a:lnTo>
                <a:lnTo>
                  <a:pt x="3217532" y="6574468"/>
                </a:lnTo>
                <a:lnTo>
                  <a:pt x="3256796" y="6547276"/>
                </a:lnTo>
                <a:lnTo>
                  <a:pt x="3295859" y="6519817"/>
                </a:lnTo>
                <a:lnTo>
                  <a:pt x="3334720" y="6492091"/>
                </a:lnTo>
                <a:lnTo>
                  <a:pt x="3373378" y="6464100"/>
                </a:lnTo>
                <a:lnTo>
                  <a:pt x="3411831" y="6435846"/>
                </a:lnTo>
                <a:lnTo>
                  <a:pt x="3450078" y="6407329"/>
                </a:lnTo>
                <a:lnTo>
                  <a:pt x="3488119" y="6378551"/>
                </a:lnTo>
                <a:lnTo>
                  <a:pt x="3525950" y="6349513"/>
                </a:lnTo>
                <a:lnTo>
                  <a:pt x="3563572" y="6320217"/>
                </a:lnTo>
                <a:lnTo>
                  <a:pt x="3600982" y="6290664"/>
                </a:lnTo>
                <a:lnTo>
                  <a:pt x="3638180" y="6260855"/>
                </a:lnTo>
                <a:lnTo>
                  <a:pt x="3675164" y="6230792"/>
                </a:lnTo>
                <a:lnTo>
                  <a:pt x="3711933" y="6200476"/>
                </a:lnTo>
                <a:lnTo>
                  <a:pt x="3748486" y="6169907"/>
                </a:lnTo>
                <a:lnTo>
                  <a:pt x="3784820" y="6139089"/>
                </a:lnTo>
                <a:lnTo>
                  <a:pt x="3820936" y="6108021"/>
                </a:lnTo>
                <a:lnTo>
                  <a:pt x="3856831" y="6076705"/>
                </a:lnTo>
                <a:lnTo>
                  <a:pt x="3892504" y="6045143"/>
                </a:lnTo>
                <a:lnTo>
                  <a:pt x="3927954" y="6013336"/>
                </a:lnTo>
                <a:lnTo>
                  <a:pt x="3963179" y="5981285"/>
                </a:lnTo>
                <a:lnTo>
                  <a:pt x="3998179" y="5948992"/>
                </a:lnTo>
                <a:lnTo>
                  <a:pt x="4032951" y="5916457"/>
                </a:lnTo>
                <a:lnTo>
                  <a:pt x="4067496" y="5883683"/>
                </a:lnTo>
                <a:lnTo>
                  <a:pt x="4101810" y="5850670"/>
                </a:lnTo>
                <a:lnTo>
                  <a:pt x="4135893" y="5817420"/>
                </a:lnTo>
                <a:lnTo>
                  <a:pt x="4169744" y="5783934"/>
                </a:lnTo>
                <a:lnTo>
                  <a:pt x="4203361" y="5750213"/>
                </a:lnTo>
                <a:lnTo>
                  <a:pt x="4236743" y="5716259"/>
                </a:lnTo>
                <a:lnTo>
                  <a:pt x="4269889" y="5682074"/>
                </a:lnTo>
                <a:lnTo>
                  <a:pt x="4302797" y="5647657"/>
                </a:lnTo>
                <a:lnTo>
                  <a:pt x="4335466" y="5613012"/>
                </a:lnTo>
                <a:lnTo>
                  <a:pt x="4367894" y="5578139"/>
                </a:lnTo>
                <a:lnTo>
                  <a:pt x="4400081" y="5543039"/>
                </a:lnTo>
                <a:lnTo>
                  <a:pt x="4432025" y="5507713"/>
                </a:lnTo>
                <a:lnTo>
                  <a:pt x="4463724" y="5472164"/>
                </a:lnTo>
                <a:lnTo>
                  <a:pt x="4495178" y="5436393"/>
                </a:lnTo>
                <a:lnTo>
                  <a:pt x="4526385" y="5400400"/>
                </a:lnTo>
                <a:lnTo>
                  <a:pt x="4557343" y="5364187"/>
                </a:lnTo>
                <a:lnTo>
                  <a:pt x="4588052" y="5327755"/>
                </a:lnTo>
                <a:lnTo>
                  <a:pt x="4618510" y="5291106"/>
                </a:lnTo>
                <a:lnTo>
                  <a:pt x="4648715" y="5254242"/>
                </a:lnTo>
                <a:lnTo>
                  <a:pt x="4678667" y="5217162"/>
                </a:lnTo>
                <a:lnTo>
                  <a:pt x="4708364" y="5179869"/>
                </a:lnTo>
                <a:lnTo>
                  <a:pt x="4737804" y="5142365"/>
                </a:lnTo>
                <a:lnTo>
                  <a:pt x="4766987" y="5104649"/>
                </a:lnTo>
                <a:lnTo>
                  <a:pt x="4795911" y="5066725"/>
                </a:lnTo>
                <a:lnTo>
                  <a:pt x="4824575" y="5028592"/>
                </a:lnTo>
                <a:lnTo>
                  <a:pt x="4852977" y="4990252"/>
                </a:lnTo>
                <a:lnTo>
                  <a:pt x="4881117" y="4951708"/>
                </a:lnTo>
                <a:lnTo>
                  <a:pt x="4908992" y="4912959"/>
                </a:lnTo>
                <a:lnTo>
                  <a:pt x="4936601" y="4874007"/>
                </a:lnTo>
                <a:lnTo>
                  <a:pt x="4963944" y="4834854"/>
                </a:lnTo>
                <a:lnTo>
                  <a:pt x="4991018" y="4795501"/>
                </a:lnTo>
                <a:lnTo>
                  <a:pt x="5017823" y="4755949"/>
                </a:lnTo>
                <a:lnTo>
                  <a:pt x="5044357" y="4716200"/>
                </a:lnTo>
                <a:lnTo>
                  <a:pt x="5070618" y="4676255"/>
                </a:lnTo>
                <a:lnTo>
                  <a:pt x="5096606" y="4636115"/>
                </a:lnTo>
                <a:lnTo>
                  <a:pt x="5122320" y="4595782"/>
                </a:lnTo>
                <a:lnTo>
                  <a:pt x="5147757" y="4555256"/>
                </a:lnTo>
                <a:lnTo>
                  <a:pt x="5172916" y="4514540"/>
                </a:lnTo>
                <a:lnTo>
                  <a:pt x="5197797" y="4473634"/>
                </a:lnTo>
                <a:lnTo>
                  <a:pt x="5222398" y="4432541"/>
                </a:lnTo>
                <a:lnTo>
                  <a:pt x="5246717" y="4391260"/>
                </a:lnTo>
                <a:lnTo>
                  <a:pt x="5270754" y="4349794"/>
                </a:lnTo>
                <a:lnTo>
                  <a:pt x="5294506" y="4308144"/>
                </a:lnTo>
                <a:lnTo>
                  <a:pt x="5317973" y="4266311"/>
                </a:lnTo>
                <a:lnTo>
                  <a:pt x="5341152" y="4224296"/>
                </a:lnTo>
                <a:lnTo>
                  <a:pt x="5364044" y="4182101"/>
                </a:lnTo>
                <a:lnTo>
                  <a:pt x="5386647" y="4139728"/>
                </a:lnTo>
                <a:lnTo>
                  <a:pt x="5408958" y="4097177"/>
                </a:lnTo>
                <a:lnTo>
                  <a:pt x="5430978" y="4054450"/>
                </a:lnTo>
                <a:lnTo>
                  <a:pt x="5452704" y="4011548"/>
                </a:lnTo>
                <a:lnTo>
                  <a:pt x="5474136" y="3968472"/>
                </a:lnTo>
                <a:lnTo>
                  <a:pt x="5495271" y="3925224"/>
                </a:lnTo>
                <a:lnTo>
                  <a:pt x="5516109" y="3881805"/>
                </a:lnTo>
                <a:lnTo>
                  <a:pt x="5536648" y="3838217"/>
                </a:lnTo>
                <a:lnTo>
                  <a:pt x="5556887" y="3794461"/>
                </a:lnTo>
                <a:lnTo>
                  <a:pt x="5576825" y="3750537"/>
                </a:lnTo>
                <a:lnTo>
                  <a:pt x="5596460" y="3706448"/>
                </a:lnTo>
                <a:lnTo>
                  <a:pt x="5615792" y="3662195"/>
                </a:lnTo>
                <a:lnTo>
                  <a:pt x="5634817" y="3617779"/>
                </a:lnTo>
                <a:lnTo>
                  <a:pt x="5653536" y="3573201"/>
                </a:lnTo>
                <a:lnTo>
                  <a:pt x="5671948" y="3528463"/>
                </a:lnTo>
                <a:lnTo>
                  <a:pt x="5690049" y="3483566"/>
                </a:lnTo>
                <a:lnTo>
                  <a:pt x="5707840" y="3438512"/>
                </a:lnTo>
                <a:lnTo>
                  <a:pt x="5725320" y="3393301"/>
                </a:lnTo>
                <a:lnTo>
                  <a:pt x="5742485" y="3347935"/>
                </a:lnTo>
                <a:lnTo>
                  <a:pt x="5759337" y="3302415"/>
                </a:lnTo>
                <a:lnTo>
                  <a:pt x="5775872" y="3256743"/>
                </a:lnTo>
                <a:lnTo>
                  <a:pt x="5792090" y="3210921"/>
                </a:lnTo>
                <a:lnTo>
                  <a:pt x="5807989" y="3164948"/>
                </a:lnTo>
                <a:lnTo>
                  <a:pt x="5823569" y="3118827"/>
                </a:lnTo>
                <a:lnTo>
                  <a:pt x="5838827" y="3072560"/>
                </a:lnTo>
                <a:lnTo>
                  <a:pt x="5853762" y="3026146"/>
                </a:lnTo>
                <a:lnTo>
                  <a:pt x="5868374" y="2979588"/>
                </a:lnTo>
                <a:lnTo>
                  <a:pt x="5882660" y="2932887"/>
                </a:lnTo>
                <a:lnTo>
                  <a:pt x="5896620" y="2886045"/>
                </a:lnTo>
                <a:lnTo>
                  <a:pt x="5910252" y="2839062"/>
                </a:lnTo>
                <a:lnTo>
                  <a:pt x="5923555" y="2791940"/>
                </a:lnTo>
                <a:lnTo>
                  <a:pt x="5936527" y="2744680"/>
                </a:lnTo>
                <a:lnTo>
                  <a:pt x="5949168" y="2697284"/>
                </a:lnTo>
                <a:lnTo>
                  <a:pt x="5961475" y="2649752"/>
                </a:lnTo>
                <a:lnTo>
                  <a:pt x="5973447" y="2602087"/>
                </a:lnTo>
                <a:lnTo>
                  <a:pt x="5985084" y="2554290"/>
                </a:lnTo>
                <a:lnTo>
                  <a:pt x="5996384" y="2506361"/>
                </a:lnTo>
                <a:lnTo>
                  <a:pt x="6007345" y="2458303"/>
                </a:lnTo>
                <a:lnTo>
                  <a:pt x="6017966" y="2410116"/>
                </a:lnTo>
                <a:lnTo>
                  <a:pt x="6028246" y="2361802"/>
                </a:lnTo>
                <a:lnTo>
                  <a:pt x="6038184" y="2313363"/>
                </a:lnTo>
                <a:lnTo>
                  <a:pt x="6047778" y="2264799"/>
                </a:lnTo>
                <a:lnTo>
                  <a:pt x="6057026" y="2216111"/>
                </a:lnTo>
                <a:lnTo>
                  <a:pt x="6065929" y="2167302"/>
                </a:lnTo>
                <a:lnTo>
                  <a:pt x="6074483" y="2118373"/>
                </a:lnTo>
                <a:lnTo>
                  <a:pt x="6082689" y="2069324"/>
                </a:lnTo>
                <a:lnTo>
                  <a:pt x="6090544" y="2020157"/>
                </a:lnTo>
                <a:lnTo>
                  <a:pt x="6098047" y="1970874"/>
                </a:lnTo>
                <a:lnTo>
                  <a:pt x="6105197" y="1921476"/>
                </a:lnTo>
                <a:lnTo>
                  <a:pt x="6111993" y="1871964"/>
                </a:lnTo>
                <a:lnTo>
                  <a:pt x="6118433" y="1822339"/>
                </a:lnTo>
                <a:lnTo>
                  <a:pt x="6124515" y="1772603"/>
                </a:lnTo>
                <a:lnTo>
                  <a:pt x="6130240" y="1722757"/>
                </a:lnTo>
                <a:lnTo>
                  <a:pt x="6135605" y="1672803"/>
                </a:lnTo>
                <a:lnTo>
                  <a:pt x="6140609" y="1622741"/>
                </a:lnTo>
                <a:lnTo>
                  <a:pt x="6145250" y="1572574"/>
                </a:lnTo>
                <a:lnTo>
                  <a:pt x="6149528" y="1522302"/>
                </a:lnTo>
                <a:lnTo>
                  <a:pt x="6153440" y="1471927"/>
                </a:lnTo>
                <a:lnTo>
                  <a:pt x="6156987" y="1421449"/>
                </a:lnTo>
                <a:lnTo>
                  <a:pt x="6160165" y="1370872"/>
                </a:lnTo>
                <a:lnTo>
                  <a:pt x="6162975" y="1320194"/>
                </a:lnTo>
                <a:lnTo>
                  <a:pt x="6165414" y="1269419"/>
                </a:lnTo>
                <a:lnTo>
                  <a:pt x="6167482" y="1218548"/>
                </a:lnTo>
                <a:lnTo>
                  <a:pt x="6169177" y="1167581"/>
                </a:lnTo>
                <a:lnTo>
                  <a:pt x="6170497" y="1116520"/>
                </a:lnTo>
                <a:lnTo>
                  <a:pt x="6171442" y="1065366"/>
                </a:lnTo>
                <a:lnTo>
                  <a:pt x="6172010" y="1014121"/>
                </a:lnTo>
                <a:lnTo>
                  <a:pt x="6172200" y="962787"/>
                </a:lnTo>
                <a:lnTo>
                  <a:pt x="6172017" y="912510"/>
                </a:lnTo>
                <a:lnTo>
                  <a:pt x="6171470" y="862320"/>
                </a:lnTo>
                <a:lnTo>
                  <a:pt x="6170561" y="812217"/>
                </a:lnTo>
                <a:lnTo>
                  <a:pt x="6169291" y="762203"/>
                </a:lnTo>
                <a:lnTo>
                  <a:pt x="6167660" y="712277"/>
                </a:lnTo>
                <a:lnTo>
                  <a:pt x="6165671" y="662441"/>
                </a:lnTo>
                <a:lnTo>
                  <a:pt x="6163325" y="612695"/>
                </a:lnTo>
                <a:lnTo>
                  <a:pt x="6160624" y="563041"/>
                </a:lnTo>
                <a:lnTo>
                  <a:pt x="6157568" y="513479"/>
                </a:lnTo>
                <a:lnTo>
                  <a:pt x="6154158" y="464010"/>
                </a:lnTo>
                <a:lnTo>
                  <a:pt x="6150398" y="414635"/>
                </a:lnTo>
                <a:lnTo>
                  <a:pt x="6146287" y="365354"/>
                </a:lnTo>
                <a:lnTo>
                  <a:pt x="6141827" y="316169"/>
                </a:lnTo>
                <a:lnTo>
                  <a:pt x="6137021" y="267081"/>
                </a:lnTo>
                <a:lnTo>
                  <a:pt x="6103112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6024880" cy="6858000"/>
          </a:xfrm>
          <a:custGeom>
            <a:avLst/>
            <a:gdLst/>
            <a:ahLst/>
            <a:cxnLst/>
            <a:rect l="l" t="t" r="r" b="b"/>
            <a:pathLst>
              <a:path w="6024880" h="6858000">
                <a:moveTo>
                  <a:pt x="5954014" y="0"/>
                </a:moveTo>
                <a:lnTo>
                  <a:pt x="0" y="0"/>
                </a:lnTo>
                <a:lnTo>
                  <a:pt x="0" y="6858000"/>
                </a:lnTo>
                <a:lnTo>
                  <a:pt x="2437129" y="6858000"/>
                </a:lnTo>
                <a:lnTo>
                  <a:pt x="2550033" y="6800151"/>
                </a:lnTo>
                <a:lnTo>
                  <a:pt x="2634130" y="6753675"/>
                </a:lnTo>
                <a:lnTo>
                  <a:pt x="2717477" y="6706024"/>
                </a:lnTo>
                <a:lnTo>
                  <a:pt x="2800064" y="6657209"/>
                </a:lnTo>
                <a:lnTo>
                  <a:pt x="2881880" y="6607241"/>
                </a:lnTo>
                <a:lnTo>
                  <a:pt x="2922495" y="6581828"/>
                </a:lnTo>
                <a:lnTo>
                  <a:pt x="2962913" y="6556131"/>
                </a:lnTo>
                <a:lnTo>
                  <a:pt x="3003132" y="6530151"/>
                </a:lnTo>
                <a:lnTo>
                  <a:pt x="3043151" y="6503890"/>
                </a:lnTo>
                <a:lnTo>
                  <a:pt x="3082969" y="6477349"/>
                </a:lnTo>
                <a:lnTo>
                  <a:pt x="3122585" y="6450530"/>
                </a:lnTo>
                <a:lnTo>
                  <a:pt x="3161996" y="6423433"/>
                </a:lnTo>
                <a:lnTo>
                  <a:pt x="3201202" y="6396061"/>
                </a:lnTo>
                <a:lnTo>
                  <a:pt x="3240200" y="6368415"/>
                </a:lnTo>
                <a:lnTo>
                  <a:pt x="3278991" y="6340496"/>
                </a:lnTo>
                <a:lnTo>
                  <a:pt x="3317572" y="6312305"/>
                </a:lnTo>
                <a:lnTo>
                  <a:pt x="3355941" y="6283844"/>
                </a:lnTo>
                <a:lnTo>
                  <a:pt x="3394099" y="6255115"/>
                </a:lnTo>
                <a:lnTo>
                  <a:pt x="3432042" y="6226118"/>
                </a:lnTo>
                <a:lnTo>
                  <a:pt x="3469770" y="6196856"/>
                </a:lnTo>
                <a:lnTo>
                  <a:pt x="3507281" y="6167329"/>
                </a:lnTo>
                <a:lnTo>
                  <a:pt x="3544574" y="6137539"/>
                </a:lnTo>
                <a:lnTo>
                  <a:pt x="3581648" y="6107487"/>
                </a:lnTo>
                <a:lnTo>
                  <a:pt x="3618501" y="6077175"/>
                </a:lnTo>
                <a:lnTo>
                  <a:pt x="3655132" y="6046604"/>
                </a:lnTo>
                <a:lnTo>
                  <a:pt x="3691539" y="6015775"/>
                </a:lnTo>
                <a:lnTo>
                  <a:pt x="3727720" y="5984691"/>
                </a:lnTo>
                <a:lnTo>
                  <a:pt x="3763676" y="5953352"/>
                </a:lnTo>
                <a:lnTo>
                  <a:pt x="3799403" y="5921759"/>
                </a:lnTo>
                <a:lnTo>
                  <a:pt x="3834901" y="5889915"/>
                </a:lnTo>
                <a:lnTo>
                  <a:pt x="3870169" y="5857820"/>
                </a:lnTo>
                <a:lnTo>
                  <a:pt x="3905204" y="5825475"/>
                </a:lnTo>
                <a:lnTo>
                  <a:pt x="3940006" y="5792884"/>
                </a:lnTo>
                <a:lnTo>
                  <a:pt x="3974573" y="5760046"/>
                </a:lnTo>
                <a:lnTo>
                  <a:pt x="4008904" y="5726963"/>
                </a:lnTo>
                <a:lnTo>
                  <a:pt x="4042997" y="5693636"/>
                </a:lnTo>
                <a:lnTo>
                  <a:pt x="4076851" y="5660068"/>
                </a:lnTo>
                <a:lnTo>
                  <a:pt x="4110465" y="5626258"/>
                </a:lnTo>
                <a:lnTo>
                  <a:pt x="4143837" y="5592210"/>
                </a:lnTo>
                <a:lnTo>
                  <a:pt x="4176965" y="5557923"/>
                </a:lnTo>
                <a:lnTo>
                  <a:pt x="4209849" y="5523400"/>
                </a:lnTo>
                <a:lnTo>
                  <a:pt x="4242487" y="5488642"/>
                </a:lnTo>
                <a:lnTo>
                  <a:pt x="4274877" y="5453650"/>
                </a:lnTo>
                <a:lnTo>
                  <a:pt x="4307018" y="5418426"/>
                </a:lnTo>
                <a:lnTo>
                  <a:pt x="4338910" y="5382970"/>
                </a:lnTo>
                <a:lnTo>
                  <a:pt x="4370549" y="5347286"/>
                </a:lnTo>
                <a:lnTo>
                  <a:pt x="4401936" y="5311373"/>
                </a:lnTo>
                <a:lnTo>
                  <a:pt x="4433068" y="5275233"/>
                </a:lnTo>
                <a:lnTo>
                  <a:pt x="4463944" y="5238868"/>
                </a:lnTo>
                <a:lnTo>
                  <a:pt x="4494563" y="5202279"/>
                </a:lnTo>
                <a:lnTo>
                  <a:pt x="4524923" y="5165468"/>
                </a:lnTo>
                <a:lnTo>
                  <a:pt x="4555024" y="5128435"/>
                </a:lnTo>
                <a:lnTo>
                  <a:pt x="4584863" y="5091183"/>
                </a:lnTo>
                <a:lnTo>
                  <a:pt x="4614439" y="5053712"/>
                </a:lnTo>
                <a:lnTo>
                  <a:pt x="4643750" y="5016025"/>
                </a:lnTo>
                <a:lnTo>
                  <a:pt x="4672797" y="4978122"/>
                </a:lnTo>
                <a:lnTo>
                  <a:pt x="4701576" y="4940004"/>
                </a:lnTo>
                <a:lnTo>
                  <a:pt x="4730086" y="4901674"/>
                </a:lnTo>
                <a:lnTo>
                  <a:pt x="4758327" y="4863133"/>
                </a:lnTo>
                <a:lnTo>
                  <a:pt x="4786297" y="4824382"/>
                </a:lnTo>
                <a:lnTo>
                  <a:pt x="4813994" y="4785422"/>
                </a:lnTo>
                <a:lnTo>
                  <a:pt x="4841417" y="4746254"/>
                </a:lnTo>
                <a:lnTo>
                  <a:pt x="4868565" y="4706882"/>
                </a:lnTo>
                <a:lnTo>
                  <a:pt x="4895435" y="4667304"/>
                </a:lnTo>
                <a:lnTo>
                  <a:pt x="4922028" y="4627524"/>
                </a:lnTo>
                <a:lnTo>
                  <a:pt x="4948341" y="4587542"/>
                </a:lnTo>
                <a:lnTo>
                  <a:pt x="4974373" y="4547361"/>
                </a:lnTo>
                <a:lnTo>
                  <a:pt x="5000122" y="4506980"/>
                </a:lnTo>
                <a:lnTo>
                  <a:pt x="5025588" y="4466402"/>
                </a:lnTo>
                <a:lnTo>
                  <a:pt x="5050769" y="4425628"/>
                </a:lnTo>
                <a:lnTo>
                  <a:pt x="5075662" y="4384659"/>
                </a:lnTo>
                <a:lnTo>
                  <a:pt x="5100268" y="4343497"/>
                </a:lnTo>
                <a:lnTo>
                  <a:pt x="5124585" y="4302144"/>
                </a:lnTo>
                <a:lnTo>
                  <a:pt x="5148610" y="4260600"/>
                </a:lnTo>
                <a:lnTo>
                  <a:pt x="5172344" y="4218867"/>
                </a:lnTo>
                <a:lnTo>
                  <a:pt x="5195784" y="4176946"/>
                </a:lnTo>
                <a:lnTo>
                  <a:pt x="5218929" y="4134839"/>
                </a:lnTo>
                <a:lnTo>
                  <a:pt x="5241777" y="4092548"/>
                </a:lnTo>
                <a:lnTo>
                  <a:pt x="5264328" y="4050073"/>
                </a:lnTo>
                <a:lnTo>
                  <a:pt x="5286579" y="4007416"/>
                </a:lnTo>
                <a:lnTo>
                  <a:pt x="5308530" y="3964578"/>
                </a:lnTo>
                <a:lnTo>
                  <a:pt x="5330179" y="3921561"/>
                </a:lnTo>
                <a:lnTo>
                  <a:pt x="5351525" y="3878367"/>
                </a:lnTo>
                <a:lnTo>
                  <a:pt x="5372565" y="3834996"/>
                </a:lnTo>
                <a:lnTo>
                  <a:pt x="5393300" y="3791450"/>
                </a:lnTo>
                <a:lnTo>
                  <a:pt x="5413727" y="3747730"/>
                </a:lnTo>
                <a:lnTo>
                  <a:pt x="5433845" y="3703838"/>
                </a:lnTo>
                <a:lnTo>
                  <a:pt x="5453653" y="3659776"/>
                </a:lnTo>
                <a:lnTo>
                  <a:pt x="5473149" y="3615544"/>
                </a:lnTo>
                <a:lnTo>
                  <a:pt x="5492331" y="3571144"/>
                </a:lnTo>
                <a:lnTo>
                  <a:pt x="5511199" y="3526577"/>
                </a:lnTo>
                <a:lnTo>
                  <a:pt x="5529751" y="3481845"/>
                </a:lnTo>
                <a:lnTo>
                  <a:pt x="5547986" y="3436949"/>
                </a:lnTo>
                <a:lnTo>
                  <a:pt x="5565902" y="3391891"/>
                </a:lnTo>
                <a:lnTo>
                  <a:pt x="5583498" y="3346672"/>
                </a:lnTo>
                <a:lnTo>
                  <a:pt x="5600772" y="3301293"/>
                </a:lnTo>
                <a:lnTo>
                  <a:pt x="5617724" y="3255756"/>
                </a:lnTo>
                <a:lnTo>
                  <a:pt x="5634351" y="3210062"/>
                </a:lnTo>
                <a:lnTo>
                  <a:pt x="5650652" y="3164213"/>
                </a:lnTo>
                <a:lnTo>
                  <a:pt x="5666626" y="3118210"/>
                </a:lnTo>
                <a:lnTo>
                  <a:pt x="5682271" y="3072054"/>
                </a:lnTo>
                <a:lnTo>
                  <a:pt x="5697587" y="3025746"/>
                </a:lnTo>
                <a:lnTo>
                  <a:pt x="5712571" y="2979289"/>
                </a:lnTo>
                <a:lnTo>
                  <a:pt x="5727222" y="2932684"/>
                </a:lnTo>
                <a:lnTo>
                  <a:pt x="5741540" y="2885931"/>
                </a:lnTo>
                <a:lnTo>
                  <a:pt x="5755521" y="2839033"/>
                </a:lnTo>
                <a:lnTo>
                  <a:pt x="5769166" y="2791990"/>
                </a:lnTo>
                <a:lnTo>
                  <a:pt x="5782473" y="2744805"/>
                </a:lnTo>
                <a:lnTo>
                  <a:pt x="5795439" y="2697478"/>
                </a:lnTo>
                <a:lnTo>
                  <a:pt x="5808065" y="2650012"/>
                </a:lnTo>
                <a:lnTo>
                  <a:pt x="5820348" y="2602406"/>
                </a:lnTo>
                <a:lnTo>
                  <a:pt x="5832287" y="2554663"/>
                </a:lnTo>
                <a:lnTo>
                  <a:pt x="5843881" y="2506785"/>
                </a:lnTo>
                <a:lnTo>
                  <a:pt x="5855128" y="2458772"/>
                </a:lnTo>
                <a:lnTo>
                  <a:pt x="5866027" y="2410625"/>
                </a:lnTo>
                <a:lnTo>
                  <a:pt x="5876576" y="2362348"/>
                </a:lnTo>
                <a:lnTo>
                  <a:pt x="5886774" y="2313939"/>
                </a:lnTo>
                <a:lnTo>
                  <a:pt x="5896620" y="2265403"/>
                </a:lnTo>
                <a:lnTo>
                  <a:pt x="5906113" y="2216738"/>
                </a:lnTo>
                <a:lnTo>
                  <a:pt x="5915250" y="2167948"/>
                </a:lnTo>
                <a:lnTo>
                  <a:pt x="5924031" y="2119032"/>
                </a:lnTo>
                <a:lnTo>
                  <a:pt x="5932454" y="2069994"/>
                </a:lnTo>
                <a:lnTo>
                  <a:pt x="5940517" y="2020833"/>
                </a:lnTo>
                <a:lnTo>
                  <a:pt x="5948220" y="1971553"/>
                </a:lnTo>
                <a:lnTo>
                  <a:pt x="5955560" y="1922153"/>
                </a:lnTo>
                <a:lnTo>
                  <a:pt x="5962538" y="1872635"/>
                </a:lnTo>
                <a:lnTo>
                  <a:pt x="5969150" y="1823001"/>
                </a:lnTo>
                <a:lnTo>
                  <a:pt x="5975396" y="1773252"/>
                </a:lnTo>
                <a:lnTo>
                  <a:pt x="5981274" y="1723390"/>
                </a:lnTo>
                <a:lnTo>
                  <a:pt x="5986783" y="1673416"/>
                </a:lnTo>
                <a:lnTo>
                  <a:pt x="5991922" y="1623330"/>
                </a:lnTo>
                <a:lnTo>
                  <a:pt x="5996688" y="1573136"/>
                </a:lnTo>
                <a:lnTo>
                  <a:pt x="6001082" y="1522834"/>
                </a:lnTo>
                <a:lnTo>
                  <a:pt x="6005101" y="1472425"/>
                </a:lnTo>
                <a:lnTo>
                  <a:pt x="6008743" y="1421911"/>
                </a:lnTo>
                <a:lnTo>
                  <a:pt x="6012008" y="1371293"/>
                </a:lnTo>
                <a:lnTo>
                  <a:pt x="6014894" y="1320573"/>
                </a:lnTo>
                <a:lnTo>
                  <a:pt x="6017400" y="1269753"/>
                </a:lnTo>
                <a:lnTo>
                  <a:pt x="6019525" y="1218832"/>
                </a:lnTo>
                <a:lnTo>
                  <a:pt x="6021266" y="1167814"/>
                </a:lnTo>
                <a:lnTo>
                  <a:pt x="6022622" y="1116698"/>
                </a:lnTo>
                <a:lnTo>
                  <a:pt x="6023593" y="1065488"/>
                </a:lnTo>
                <a:lnTo>
                  <a:pt x="6024177" y="1014183"/>
                </a:lnTo>
                <a:lnTo>
                  <a:pt x="6024372" y="962787"/>
                </a:lnTo>
                <a:lnTo>
                  <a:pt x="6024167" y="909963"/>
                </a:lnTo>
                <a:lnTo>
                  <a:pt x="6023552" y="857236"/>
                </a:lnTo>
                <a:lnTo>
                  <a:pt x="6022530" y="804607"/>
                </a:lnTo>
                <a:lnTo>
                  <a:pt x="6021100" y="752078"/>
                </a:lnTo>
                <a:lnTo>
                  <a:pt x="6019264" y="699651"/>
                </a:lnTo>
                <a:lnTo>
                  <a:pt x="6017023" y="647327"/>
                </a:lnTo>
                <a:lnTo>
                  <a:pt x="6014378" y="595108"/>
                </a:lnTo>
                <a:lnTo>
                  <a:pt x="6011330" y="542996"/>
                </a:lnTo>
                <a:lnTo>
                  <a:pt x="6007880" y="490992"/>
                </a:lnTo>
                <a:lnTo>
                  <a:pt x="6004030" y="439099"/>
                </a:lnTo>
                <a:lnTo>
                  <a:pt x="5999779" y="387318"/>
                </a:lnTo>
                <a:lnTo>
                  <a:pt x="5995129" y="335650"/>
                </a:lnTo>
                <a:lnTo>
                  <a:pt x="5990082" y="284099"/>
                </a:lnTo>
                <a:lnTo>
                  <a:pt x="59540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33158" y="2888742"/>
            <a:ext cx="4780915" cy="2105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5875" indent="-228600">
              <a:lnSpc>
                <a:spcPts val="1939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System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that </a:t>
            </a:r>
            <a:r>
              <a:rPr lang="en-US" sz="1800" spc="-5" dirty="0" smtClean="0">
                <a:solidFill>
                  <a:srgbClr val="FFFFFF"/>
                </a:solidFill>
                <a:latin typeface="Segoe UI"/>
                <a:cs typeface="Segoe UI"/>
              </a:rPr>
              <a:t>Wallace Community College </a:t>
            </a:r>
            <a:r>
              <a:rPr sz="1800" spc="-5" dirty="0" smtClean="0">
                <a:solidFill>
                  <a:srgbClr val="FFFFFF"/>
                </a:solidFill>
                <a:latin typeface="Segoe UI"/>
                <a:cs typeface="Segoe UI"/>
              </a:rPr>
              <a:t>uses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collect information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from 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new</a:t>
            </a:r>
            <a:r>
              <a:rPr sz="1800" spc="-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employees.</a:t>
            </a:r>
            <a:endParaRPr sz="1800" dirty="0">
              <a:latin typeface="Segoe UI"/>
              <a:cs typeface="Segoe UI"/>
            </a:endParaRPr>
          </a:p>
          <a:p>
            <a:pPr marL="241300" marR="5080" indent="-228600">
              <a:lnSpc>
                <a:spcPct val="90000"/>
              </a:lnSpc>
              <a:spcBef>
                <a:spcPts val="9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 smtClean="0">
                <a:solidFill>
                  <a:srgbClr val="FFFFFF"/>
                </a:solidFill>
                <a:latin typeface="Segoe UI"/>
                <a:cs typeface="Segoe UI"/>
              </a:rPr>
              <a:t>NEO</a:t>
            </a:r>
            <a:r>
              <a:rPr lang="en-US" sz="1800" spc="-5" dirty="0" smtClean="0">
                <a:solidFill>
                  <a:srgbClr val="FFFFFF"/>
                </a:solidFill>
                <a:latin typeface="Segoe UI"/>
                <a:cs typeface="Segoe UI"/>
              </a:rPr>
              <a:t>ED</a:t>
            </a:r>
            <a:r>
              <a:rPr sz="1800" spc="-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Onboard provides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useful  information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about </a:t>
            </a:r>
            <a:r>
              <a:rPr sz="1800" spc="5" dirty="0">
                <a:solidFill>
                  <a:srgbClr val="FFFFFF"/>
                </a:solidFill>
                <a:latin typeface="Segoe UI"/>
                <a:cs typeface="Segoe UI"/>
              </a:rPr>
              <a:t>virtual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orientation</a:t>
            </a:r>
            <a:r>
              <a:rPr sz="1800" spc="-1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session,  orientation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resources,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checklist </a:t>
            </a:r>
            <a:r>
              <a:rPr sz="1800" spc="-20" dirty="0">
                <a:solidFill>
                  <a:srgbClr val="FFFFFF"/>
                </a:solidFill>
                <a:latin typeface="Segoe UI"/>
                <a:cs typeface="Segoe UI"/>
              </a:rPr>
              <a:t>of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forms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to  complete,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helpful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links and contact  information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for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you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1800" spc="-1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reference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endParaRPr sz="1800" dirty="0">
              <a:latin typeface="Segoe UI"/>
              <a:cs typeface="Segoe U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97" y="644231"/>
            <a:ext cx="3840903" cy="14839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30406"/>
            <a:ext cx="261937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97032"/>
            <a:ext cx="804545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Using </a:t>
            </a:r>
            <a:r>
              <a:rPr spc="5" dirty="0">
                <a:solidFill>
                  <a:srgbClr val="000000"/>
                </a:solidFill>
              </a:rPr>
              <a:t>Your </a:t>
            </a:r>
            <a:r>
              <a:rPr dirty="0" smtClean="0">
                <a:solidFill>
                  <a:srgbClr val="000000"/>
                </a:solidFill>
              </a:rPr>
              <a:t>NEO</a:t>
            </a:r>
            <a:r>
              <a:rPr lang="en-US" dirty="0" smtClean="0">
                <a:solidFill>
                  <a:srgbClr val="000000"/>
                </a:solidFill>
              </a:rPr>
              <a:t>ED</a:t>
            </a:r>
            <a:r>
              <a:rPr spc="-110" dirty="0" smtClean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Account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42772" y="2709672"/>
            <a:ext cx="2021205" cy="1438910"/>
          </a:xfrm>
          <a:custGeom>
            <a:avLst/>
            <a:gdLst/>
            <a:ahLst/>
            <a:cxnLst/>
            <a:rect l="l" t="t" r="r" b="b"/>
            <a:pathLst>
              <a:path w="2021205" h="1438910">
                <a:moveTo>
                  <a:pt x="1876933" y="0"/>
                </a:moveTo>
                <a:lnTo>
                  <a:pt x="143865" y="0"/>
                </a:lnTo>
                <a:lnTo>
                  <a:pt x="98394" y="7332"/>
                </a:lnTo>
                <a:lnTo>
                  <a:pt x="58901" y="27753"/>
                </a:lnTo>
                <a:lnTo>
                  <a:pt x="27758" y="58896"/>
                </a:lnTo>
                <a:lnTo>
                  <a:pt x="7334" y="98397"/>
                </a:lnTo>
                <a:lnTo>
                  <a:pt x="0" y="143890"/>
                </a:lnTo>
                <a:lnTo>
                  <a:pt x="0" y="1294764"/>
                </a:lnTo>
                <a:lnTo>
                  <a:pt x="7334" y="1340258"/>
                </a:lnTo>
                <a:lnTo>
                  <a:pt x="27758" y="1379759"/>
                </a:lnTo>
                <a:lnTo>
                  <a:pt x="58901" y="1410902"/>
                </a:lnTo>
                <a:lnTo>
                  <a:pt x="98394" y="1431323"/>
                </a:lnTo>
                <a:lnTo>
                  <a:pt x="143865" y="1438655"/>
                </a:lnTo>
                <a:lnTo>
                  <a:pt x="1876933" y="1438655"/>
                </a:lnTo>
                <a:lnTo>
                  <a:pt x="1922426" y="1431323"/>
                </a:lnTo>
                <a:lnTo>
                  <a:pt x="1961927" y="1410902"/>
                </a:lnTo>
                <a:lnTo>
                  <a:pt x="1993070" y="1379759"/>
                </a:lnTo>
                <a:lnTo>
                  <a:pt x="2013491" y="1340258"/>
                </a:lnTo>
                <a:lnTo>
                  <a:pt x="2020824" y="1294764"/>
                </a:lnTo>
                <a:lnTo>
                  <a:pt x="2020824" y="143890"/>
                </a:lnTo>
                <a:lnTo>
                  <a:pt x="2013491" y="98397"/>
                </a:lnTo>
                <a:lnTo>
                  <a:pt x="1993070" y="58896"/>
                </a:lnTo>
                <a:lnTo>
                  <a:pt x="1961927" y="27753"/>
                </a:lnTo>
                <a:lnTo>
                  <a:pt x="1922426" y="7332"/>
                </a:lnTo>
                <a:lnTo>
                  <a:pt x="1876933" y="0"/>
                </a:lnTo>
                <a:close/>
              </a:path>
            </a:pathLst>
          </a:custGeom>
          <a:solidFill>
            <a:srgbClr val="ECB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1811" y="2953765"/>
            <a:ext cx="1341120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STEP</a:t>
            </a:r>
            <a:r>
              <a:rPr sz="1800" b="1" spc="-10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endParaRPr sz="1800">
              <a:latin typeface="Segoe UI"/>
              <a:cs typeface="Segoe UI"/>
            </a:endParaRPr>
          </a:p>
          <a:p>
            <a:pPr marL="12700" marR="5080" algn="ctr">
              <a:lnSpc>
                <a:spcPct val="100000"/>
              </a:lnSpc>
              <a:spcBef>
                <a:spcPts val="825"/>
              </a:spcBef>
            </a:pP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Activate</a:t>
            </a:r>
            <a:r>
              <a:rPr sz="1800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Segoe UI"/>
                <a:cs typeface="Segoe UI"/>
              </a:rPr>
              <a:t>Your 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Account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64764" y="3179064"/>
            <a:ext cx="428625" cy="500380"/>
          </a:xfrm>
          <a:custGeom>
            <a:avLst/>
            <a:gdLst/>
            <a:ahLst/>
            <a:cxnLst/>
            <a:rect l="l" t="t" r="r" b="b"/>
            <a:pathLst>
              <a:path w="428625" h="500379">
                <a:moveTo>
                  <a:pt x="214122" y="0"/>
                </a:moveTo>
                <a:lnTo>
                  <a:pt x="214122" y="99949"/>
                </a:lnTo>
                <a:lnTo>
                  <a:pt x="0" y="99949"/>
                </a:lnTo>
                <a:lnTo>
                  <a:pt x="0" y="399923"/>
                </a:lnTo>
                <a:lnTo>
                  <a:pt x="214122" y="399923"/>
                </a:lnTo>
                <a:lnTo>
                  <a:pt x="214122" y="499872"/>
                </a:lnTo>
                <a:lnTo>
                  <a:pt x="428244" y="249936"/>
                </a:lnTo>
                <a:lnTo>
                  <a:pt x="214122" y="0"/>
                </a:lnTo>
                <a:close/>
              </a:path>
            </a:pathLst>
          </a:custGeom>
          <a:solidFill>
            <a:srgbClr val="ECB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71315" y="2709672"/>
            <a:ext cx="2021205" cy="1438910"/>
          </a:xfrm>
          <a:custGeom>
            <a:avLst/>
            <a:gdLst/>
            <a:ahLst/>
            <a:cxnLst/>
            <a:rect l="l" t="t" r="r" b="b"/>
            <a:pathLst>
              <a:path w="2021204" h="1438910">
                <a:moveTo>
                  <a:pt x="1876933" y="0"/>
                </a:moveTo>
                <a:lnTo>
                  <a:pt x="143891" y="0"/>
                </a:lnTo>
                <a:lnTo>
                  <a:pt x="98397" y="7332"/>
                </a:lnTo>
                <a:lnTo>
                  <a:pt x="58896" y="27753"/>
                </a:lnTo>
                <a:lnTo>
                  <a:pt x="27753" y="58896"/>
                </a:lnTo>
                <a:lnTo>
                  <a:pt x="7332" y="98397"/>
                </a:lnTo>
                <a:lnTo>
                  <a:pt x="0" y="143890"/>
                </a:lnTo>
                <a:lnTo>
                  <a:pt x="0" y="1294764"/>
                </a:lnTo>
                <a:lnTo>
                  <a:pt x="7332" y="1340258"/>
                </a:lnTo>
                <a:lnTo>
                  <a:pt x="27753" y="1379759"/>
                </a:lnTo>
                <a:lnTo>
                  <a:pt x="58896" y="1410902"/>
                </a:lnTo>
                <a:lnTo>
                  <a:pt x="98397" y="1431323"/>
                </a:lnTo>
                <a:lnTo>
                  <a:pt x="143891" y="1438655"/>
                </a:lnTo>
                <a:lnTo>
                  <a:pt x="1876933" y="1438655"/>
                </a:lnTo>
                <a:lnTo>
                  <a:pt x="1922426" y="1431323"/>
                </a:lnTo>
                <a:lnTo>
                  <a:pt x="1961927" y="1410902"/>
                </a:lnTo>
                <a:lnTo>
                  <a:pt x="1993070" y="1379759"/>
                </a:lnTo>
                <a:lnTo>
                  <a:pt x="2013491" y="1340258"/>
                </a:lnTo>
                <a:lnTo>
                  <a:pt x="2020824" y="1294764"/>
                </a:lnTo>
                <a:lnTo>
                  <a:pt x="2020824" y="143890"/>
                </a:lnTo>
                <a:lnTo>
                  <a:pt x="2013491" y="98397"/>
                </a:lnTo>
                <a:lnTo>
                  <a:pt x="1993070" y="58896"/>
                </a:lnTo>
                <a:lnTo>
                  <a:pt x="1961927" y="27753"/>
                </a:lnTo>
                <a:lnTo>
                  <a:pt x="1922426" y="7332"/>
                </a:lnTo>
                <a:lnTo>
                  <a:pt x="1876933" y="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95420" y="2953765"/>
            <a:ext cx="1371600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STEP</a:t>
            </a:r>
            <a:r>
              <a:rPr sz="1800" b="1" spc="-10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endParaRPr sz="1800">
              <a:latin typeface="Segoe UI"/>
              <a:cs typeface="Segoe UI"/>
            </a:endParaRPr>
          </a:p>
          <a:p>
            <a:pPr marL="12700" marR="5080" algn="ctr">
              <a:lnSpc>
                <a:spcPct val="100000"/>
              </a:lnSpc>
              <a:spcBef>
                <a:spcPts val="825"/>
              </a:spcBef>
            </a:pP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Login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1800" spc="-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Segoe UI"/>
                <a:cs typeface="Segoe UI"/>
              </a:rPr>
              <a:t>Your 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Account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93308" y="3179064"/>
            <a:ext cx="428625" cy="500380"/>
          </a:xfrm>
          <a:custGeom>
            <a:avLst/>
            <a:gdLst/>
            <a:ahLst/>
            <a:cxnLst/>
            <a:rect l="l" t="t" r="r" b="b"/>
            <a:pathLst>
              <a:path w="428625" h="500379">
                <a:moveTo>
                  <a:pt x="214122" y="0"/>
                </a:moveTo>
                <a:lnTo>
                  <a:pt x="214122" y="99949"/>
                </a:lnTo>
                <a:lnTo>
                  <a:pt x="0" y="99949"/>
                </a:lnTo>
                <a:lnTo>
                  <a:pt x="0" y="399923"/>
                </a:lnTo>
                <a:lnTo>
                  <a:pt x="214122" y="399923"/>
                </a:lnTo>
                <a:lnTo>
                  <a:pt x="214122" y="499872"/>
                </a:lnTo>
                <a:lnTo>
                  <a:pt x="428244" y="249936"/>
                </a:lnTo>
                <a:lnTo>
                  <a:pt x="214122" y="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99859" y="2709672"/>
            <a:ext cx="2021205" cy="1438910"/>
          </a:xfrm>
          <a:custGeom>
            <a:avLst/>
            <a:gdLst/>
            <a:ahLst/>
            <a:cxnLst/>
            <a:rect l="l" t="t" r="r" b="b"/>
            <a:pathLst>
              <a:path w="2021204" h="1438910">
                <a:moveTo>
                  <a:pt x="1876933" y="0"/>
                </a:moveTo>
                <a:lnTo>
                  <a:pt x="143891" y="0"/>
                </a:lnTo>
                <a:lnTo>
                  <a:pt x="98397" y="7332"/>
                </a:lnTo>
                <a:lnTo>
                  <a:pt x="58896" y="27753"/>
                </a:lnTo>
                <a:lnTo>
                  <a:pt x="27753" y="58896"/>
                </a:lnTo>
                <a:lnTo>
                  <a:pt x="7332" y="98397"/>
                </a:lnTo>
                <a:lnTo>
                  <a:pt x="0" y="143890"/>
                </a:lnTo>
                <a:lnTo>
                  <a:pt x="0" y="1294764"/>
                </a:lnTo>
                <a:lnTo>
                  <a:pt x="7332" y="1340258"/>
                </a:lnTo>
                <a:lnTo>
                  <a:pt x="27753" y="1379759"/>
                </a:lnTo>
                <a:lnTo>
                  <a:pt x="58896" y="1410902"/>
                </a:lnTo>
                <a:lnTo>
                  <a:pt x="98397" y="1431323"/>
                </a:lnTo>
                <a:lnTo>
                  <a:pt x="143891" y="1438655"/>
                </a:lnTo>
                <a:lnTo>
                  <a:pt x="1876933" y="1438655"/>
                </a:lnTo>
                <a:lnTo>
                  <a:pt x="1922426" y="1431323"/>
                </a:lnTo>
                <a:lnTo>
                  <a:pt x="1961927" y="1410902"/>
                </a:lnTo>
                <a:lnTo>
                  <a:pt x="1993070" y="1379759"/>
                </a:lnTo>
                <a:lnTo>
                  <a:pt x="2013491" y="1340258"/>
                </a:lnTo>
                <a:lnTo>
                  <a:pt x="2020824" y="1294764"/>
                </a:lnTo>
                <a:lnTo>
                  <a:pt x="2020824" y="143890"/>
                </a:lnTo>
                <a:lnTo>
                  <a:pt x="2013491" y="98397"/>
                </a:lnTo>
                <a:lnTo>
                  <a:pt x="1993070" y="58896"/>
                </a:lnTo>
                <a:lnTo>
                  <a:pt x="1961927" y="27753"/>
                </a:lnTo>
                <a:lnTo>
                  <a:pt x="1922426" y="7332"/>
                </a:lnTo>
                <a:lnTo>
                  <a:pt x="1876933" y="0"/>
                </a:lnTo>
                <a:close/>
              </a:path>
            </a:pathLst>
          </a:custGeom>
          <a:solidFill>
            <a:srgbClr val="7533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91655" y="2816986"/>
            <a:ext cx="1237615" cy="1226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STEP</a:t>
            </a:r>
            <a:r>
              <a:rPr sz="1800" b="1" spc="-10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1800">
              <a:latin typeface="Segoe UI"/>
              <a:cs typeface="Segoe UI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825"/>
              </a:spcBef>
            </a:pP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View </a:t>
            </a:r>
            <a:r>
              <a:rPr sz="1800" spc="-40" dirty="0">
                <a:solidFill>
                  <a:srgbClr val="FFFFFF"/>
                </a:solidFill>
                <a:latin typeface="Segoe UI"/>
                <a:cs typeface="Segoe UI"/>
              </a:rPr>
              <a:t>Your 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Onb</a:t>
            </a:r>
            <a:r>
              <a:rPr sz="1800" spc="-2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800" spc="-3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ng 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Information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21852" y="3179064"/>
            <a:ext cx="429895" cy="500380"/>
          </a:xfrm>
          <a:custGeom>
            <a:avLst/>
            <a:gdLst/>
            <a:ahLst/>
            <a:cxnLst/>
            <a:rect l="l" t="t" r="r" b="b"/>
            <a:pathLst>
              <a:path w="429895" h="500379">
                <a:moveTo>
                  <a:pt x="214884" y="0"/>
                </a:moveTo>
                <a:lnTo>
                  <a:pt x="214884" y="99949"/>
                </a:lnTo>
                <a:lnTo>
                  <a:pt x="0" y="99949"/>
                </a:lnTo>
                <a:lnTo>
                  <a:pt x="0" y="399923"/>
                </a:lnTo>
                <a:lnTo>
                  <a:pt x="214884" y="399923"/>
                </a:lnTo>
                <a:lnTo>
                  <a:pt x="214884" y="499872"/>
                </a:lnTo>
                <a:lnTo>
                  <a:pt x="429768" y="249936"/>
                </a:lnTo>
                <a:lnTo>
                  <a:pt x="214884" y="0"/>
                </a:lnTo>
                <a:close/>
              </a:path>
            </a:pathLst>
          </a:custGeom>
          <a:solidFill>
            <a:srgbClr val="7533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28404" y="2709672"/>
            <a:ext cx="2021205" cy="1438910"/>
          </a:xfrm>
          <a:custGeom>
            <a:avLst/>
            <a:gdLst/>
            <a:ahLst/>
            <a:cxnLst/>
            <a:rect l="l" t="t" r="r" b="b"/>
            <a:pathLst>
              <a:path w="2021204" h="1438910">
                <a:moveTo>
                  <a:pt x="1876933" y="0"/>
                </a:moveTo>
                <a:lnTo>
                  <a:pt x="143891" y="0"/>
                </a:lnTo>
                <a:lnTo>
                  <a:pt x="98397" y="7332"/>
                </a:lnTo>
                <a:lnTo>
                  <a:pt x="58896" y="27753"/>
                </a:lnTo>
                <a:lnTo>
                  <a:pt x="27753" y="58896"/>
                </a:lnTo>
                <a:lnTo>
                  <a:pt x="7332" y="98397"/>
                </a:lnTo>
                <a:lnTo>
                  <a:pt x="0" y="143890"/>
                </a:lnTo>
                <a:lnTo>
                  <a:pt x="0" y="1294764"/>
                </a:lnTo>
                <a:lnTo>
                  <a:pt x="7332" y="1340258"/>
                </a:lnTo>
                <a:lnTo>
                  <a:pt x="27753" y="1379759"/>
                </a:lnTo>
                <a:lnTo>
                  <a:pt x="58896" y="1410902"/>
                </a:lnTo>
                <a:lnTo>
                  <a:pt x="98397" y="1431323"/>
                </a:lnTo>
                <a:lnTo>
                  <a:pt x="143891" y="1438655"/>
                </a:lnTo>
                <a:lnTo>
                  <a:pt x="1876933" y="1438655"/>
                </a:lnTo>
                <a:lnTo>
                  <a:pt x="1922426" y="1431323"/>
                </a:lnTo>
                <a:lnTo>
                  <a:pt x="1961927" y="1410902"/>
                </a:lnTo>
                <a:lnTo>
                  <a:pt x="1993070" y="1379759"/>
                </a:lnTo>
                <a:lnTo>
                  <a:pt x="2013491" y="1340258"/>
                </a:lnTo>
                <a:lnTo>
                  <a:pt x="2020824" y="1294764"/>
                </a:lnTo>
                <a:lnTo>
                  <a:pt x="2020824" y="143890"/>
                </a:lnTo>
                <a:lnTo>
                  <a:pt x="2013491" y="98397"/>
                </a:lnTo>
                <a:lnTo>
                  <a:pt x="1993070" y="58896"/>
                </a:lnTo>
                <a:lnTo>
                  <a:pt x="1961927" y="27753"/>
                </a:lnTo>
                <a:lnTo>
                  <a:pt x="1922426" y="7332"/>
                </a:lnTo>
                <a:lnTo>
                  <a:pt x="1876933" y="0"/>
                </a:lnTo>
                <a:close/>
              </a:path>
            </a:pathLst>
          </a:custGeom>
          <a:solidFill>
            <a:srgbClr val="5C9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581768" y="2816986"/>
            <a:ext cx="1514475" cy="1226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STEP</a:t>
            </a:r>
            <a:r>
              <a:rPr sz="1800" b="1" spc="-10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4</a:t>
            </a:r>
            <a:endParaRPr sz="1800">
              <a:latin typeface="Segoe UI"/>
              <a:cs typeface="Segoe UI"/>
            </a:endParaRPr>
          </a:p>
          <a:p>
            <a:pPr marL="12065" marR="5080" algn="ctr">
              <a:lnSpc>
                <a:spcPct val="100000"/>
              </a:lnSpc>
              <a:spcBef>
                <a:spcPts val="825"/>
              </a:spcBef>
            </a:pP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Complete</a:t>
            </a:r>
            <a:r>
              <a:rPr sz="1800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Segoe UI"/>
                <a:cs typeface="Segoe UI"/>
              </a:rPr>
              <a:t>Your 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Onboarding 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Checklist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81600"/>
            <a:ext cx="261937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759"/>
            <a:ext cx="1060704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1250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85"/>
              </a:spcBef>
            </a:pPr>
            <a:r>
              <a:rPr sz="3800" dirty="0"/>
              <a:t>STEP 1 | </a:t>
            </a:r>
            <a:r>
              <a:rPr sz="3800" b="0" spc="-15" dirty="0">
                <a:latin typeface="Segoe UI"/>
                <a:cs typeface="Segoe UI"/>
              </a:rPr>
              <a:t>Activate </a:t>
            </a:r>
            <a:r>
              <a:rPr sz="3800" b="0" spc="-85" dirty="0">
                <a:latin typeface="Segoe UI"/>
                <a:cs typeface="Segoe UI"/>
              </a:rPr>
              <a:t>Your</a:t>
            </a:r>
            <a:r>
              <a:rPr sz="3800" b="0" spc="-75" dirty="0">
                <a:latin typeface="Segoe UI"/>
                <a:cs typeface="Segoe UI"/>
              </a:rPr>
              <a:t> </a:t>
            </a:r>
            <a:r>
              <a:rPr sz="3800" b="0" spc="-5" dirty="0">
                <a:latin typeface="Segoe UI"/>
                <a:cs typeface="Segoe UI"/>
              </a:rPr>
              <a:t>Account</a:t>
            </a:r>
            <a:endParaRPr sz="380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12084050" y="6386513"/>
            <a:ext cx="10795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29308"/>
            <a:ext cx="4867910" cy="4480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90100"/>
              </a:lnSpc>
              <a:buFont typeface="Arial"/>
              <a:buChar char="•"/>
              <a:tabLst>
                <a:tab pos="241300" algn="l"/>
              </a:tabLst>
            </a:pPr>
            <a:r>
              <a:rPr sz="2000" spc="-5" dirty="0">
                <a:latin typeface="Segoe UI"/>
                <a:cs typeface="Segoe UI"/>
              </a:rPr>
              <a:t>New employees </a:t>
            </a:r>
            <a:r>
              <a:rPr sz="2000" dirty="0">
                <a:latin typeface="Segoe UI"/>
                <a:cs typeface="Segoe UI"/>
              </a:rPr>
              <a:t>will </a:t>
            </a:r>
            <a:r>
              <a:rPr sz="2000" spc="-10" dirty="0">
                <a:latin typeface="Segoe UI"/>
                <a:cs typeface="Segoe UI"/>
              </a:rPr>
              <a:t>receive </a:t>
            </a:r>
            <a:r>
              <a:rPr sz="2000" dirty="0">
                <a:latin typeface="Segoe UI"/>
                <a:cs typeface="Segoe UI"/>
              </a:rPr>
              <a:t>an </a:t>
            </a:r>
            <a:r>
              <a:rPr sz="2000" spc="-5" dirty="0">
                <a:latin typeface="Segoe UI"/>
                <a:cs typeface="Segoe UI"/>
              </a:rPr>
              <a:t>activation  </a:t>
            </a:r>
            <a:r>
              <a:rPr sz="2000" dirty="0">
                <a:latin typeface="Segoe UI"/>
                <a:cs typeface="Segoe UI"/>
              </a:rPr>
              <a:t>email </a:t>
            </a:r>
            <a:r>
              <a:rPr sz="2000" spc="-5" dirty="0">
                <a:latin typeface="Segoe UI"/>
                <a:cs typeface="Segoe UI"/>
              </a:rPr>
              <a:t>from </a:t>
            </a:r>
            <a:r>
              <a:rPr sz="2000" b="1" spc="-10" dirty="0" smtClean="0">
                <a:latin typeface="Segoe UI"/>
                <a:cs typeface="Segoe UI"/>
                <a:hlinkClick r:id="rId2"/>
              </a:rPr>
              <a:t>donotreply@neo</a:t>
            </a:r>
            <a:r>
              <a:rPr lang="en-US" sz="2000" b="1" spc="-10" dirty="0" smtClean="0">
                <a:latin typeface="Segoe UI"/>
                <a:cs typeface="Segoe UI"/>
                <a:hlinkClick r:id="rId2"/>
              </a:rPr>
              <a:t>ed</a:t>
            </a:r>
            <a:r>
              <a:rPr sz="2000" b="1" spc="-10" dirty="0" smtClean="0">
                <a:latin typeface="Segoe UI"/>
                <a:cs typeface="Segoe UI"/>
                <a:hlinkClick r:id="rId2"/>
              </a:rPr>
              <a:t>.com</a:t>
            </a:r>
            <a:r>
              <a:rPr sz="2000" b="1" spc="-10" dirty="0" smtClean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to  </a:t>
            </a:r>
            <a:r>
              <a:rPr sz="2000" dirty="0">
                <a:latin typeface="Segoe UI"/>
                <a:cs typeface="Segoe UI"/>
              </a:rPr>
              <a:t>setup </a:t>
            </a:r>
            <a:r>
              <a:rPr sz="2000" spc="-5" dirty="0">
                <a:latin typeface="Segoe UI"/>
                <a:cs typeface="Segoe UI"/>
              </a:rPr>
              <a:t>their </a:t>
            </a:r>
            <a:r>
              <a:rPr sz="2000" dirty="0" smtClean="0">
                <a:latin typeface="Segoe UI"/>
                <a:cs typeface="Segoe UI"/>
              </a:rPr>
              <a:t>NEO</a:t>
            </a:r>
            <a:r>
              <a:rPr lang="en-US" sz="2000" dirty="0" smtClean="0">
                <a:latin typeface="Segoe UI"/>
                <a:cs typeface="Segoe UI"/>
              </a:rPr>
              <a:t>ED</a:t>
            </a:r>
            <a:r>
              <a:rPr sz="2000" dirty="0" smtClean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Onboard</a:t>
            </a:r>
            <a:r>
              <a:rPr sz="2000" spc="-7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account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4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228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Segoe UI"/>
                <a:cs typeface="Segoe UI"/>
              </a:rPr>
              <a:t>The </a:t>
            </a:r>
            <a:r>
              <a:rPr sz="2000" dirty="0">
                <a:latin typeface="Segoe UI"/>
                <a:cs typeface="Segoe UI"/>
              </a:rPr>
              <a:t>email will be sent the</a:t>
            </a:r>
            <a:r>
              <a:rPr sz="2000" spc="-15" dirty="0">
                <a:latin typeface="Segoe UI"/>
                <a:cs typeface="Segoe UI"/>
              </a:rPr>
              <a:t> employee’s</a:t>
            </a:r>
            <a:endParaRPr sz="2000" dirty="0">
              <a:latin typeface="Segoe UI"/>
              <a:cs typeface="Segoe UI"/>
            </a:endParaRPr>
          </a:p>
          <a:p>
            <a:pPr marL="241300">
              <a:lnSpc>
                <a:spcPts val="2280"/>
              </a:lnSpc>
            </a:pPr>
            <a:r>
              <a:rPr sz="2000" dirty="0">
                <a:latin typeface="Segoe UI"/>
                <a:cs typeface="Segoe UI"/>
              </a:rPr>
              <a:t>personal </a:t>
            </a:r>
            <a:r>
              <a:rPr sz="2000" spc="-5" dirty="0">
                <a:latin typeface="Segoe UI"/>
                <a:cs typeface="Segoe UI"/>
              </a:rPr>
              <a:t>email</a:t>
            </a:r>
            <a:r>
              <a:rPr sz="2000" spc="-7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address</a:t>
            </a:r>
            <a:endParaRPr sz="20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3650" dirty="0">
              <a:latin typeface="Times New Roman"/>
              <a:cs typeface="Times New Roman"/>
            </a:endParaRPr>
          </a:p>
          <a:p>
            <a:pPr marL="241300" marR="241935" indent="-228600">
              <a:lnSpc>
                <a:spcPts val="216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Segoe UI"/>
                <a:cs typeface="Segoe UI"/>
              </a:rPr>
              <a:t>The employee </a:t>
            </a:r>
            <a:r>
              <a:rPr sz="2000" dirty="0">
                <a:latin typeface="Segoe UI"/>
                <a:cs typeface="Segoe UI"/>
              </a:rPr>
              <a:t>must </a:t>
            </a:r>
            <a:r>
              <a:rPr sz="2000" spc="-5" dirty="0">
                <a:latin typeface="Segoe UI"/>
                <a:cs typeface="Segoe UI"/>
              </a:rPr>
              <a:t>click activation link  to set their</a:t>
            </a:r>
            <a:r>
              <a:rPr sz="2000" spc="-60" dirty="0">
                <a:latin typeface="Segoe UI"/>
                <a:cs typeface="Segoe UI"/>
              </a:rPr>
              <a:t> </a:t>
            </a:r>
            <a:r>
              <a:rPr sz="2000" spc="-5" dirty="0" smtClean="0">
                <a:latin typeface="Segoe UI"/>
                <a:cs typeface="Segoe UI"/>
              </a:rPr>
              <a:t>password</a:t>
            </a:r>
            <a:r>
              <a:rPr lang="en-US" sz="2000" spc="-5" dirty="0" smtClean="0">
                <a:latin typeface="Segoe UI"/>
                <a:cs typeface="Segoe UI"/>
              </a:rPr>
              <a:t> (please note it can be the same as their current application password)</a:t>
            </a:r>
            <a:br>
              <a:rPr lang="en-US" sz="2000" spc="-5" dirty="0" smtClean="0">
                <a:latin typeface="Segoe UI"/>
                <a:cs typeface="Segoe UI"/>
              </a:rPr>
            </a:br>
            <a:endParaRPr sz="3600" dirty="0">
              <a:latin typeface="Times New Roman"/>
              <a:cs typeface="Times New Roman"/>
            </a:endParaRPr>
          </a:p>
          <a:p>
            <a:pPr marL="241300" marR="242570" indent="-228600">
              <a:lnSpc>
                <a:spcPts val="216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5" dirty="0">
                <a:latin typeface="Segoe UI"/>
                <a:cs typeface="Segoe UI"/>
              </a:rPr>
              <a:t>After </a:t>
            </a:r>
            <a:r>
              <a:rPr sz="2000" spc="-5" dirty="0">
                <a:latin typeface="Segoe UI"/>
                <a:cs typeface="Segoe UI"/>
              </a:rPr>
              <a:t>setting </a:t>
            </a:r>
            <a:r>
              <a:rPr sz="2000" dirty="0">
                <a:latin typeface="Segoe UI"/>
                <a:cs typeface="Segoe UI"/>
              </a:rPr>
              <a:t>a </a:t>
            </a:r>
            <a:r>
              <a:rPr sz="2000" spc="-5" dirty="0">
                <a:latin typeface="Segoe UI"/>
                <a:cs typeface="Segoe UI"/>
              </a:rPr>
              <a:t>password, </a:t>
            </a:r>
            <a:r>
              <a:rPr sz="2000" dirty="0">
                <a:latin typeface="Segoe UI"/>
                <a:cs typeface="Segoe UI"/>
              </a:rPr>
              <a:t>the</a:t>
            </a:r>
            <a:r>
              <a:rPr sz="2000" spc="-7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employee  </a:t>
            </a:r>
            <a:r>
              <a:rPr sz="2000" dirty="0">
                <a:latin typeface="Segoe UI"/>
                <a:cs typeface="Segoe UI"/>
              </a:rPr>
              <a:t>can access their </a:t>
            </a:r>
            <a:r>
              <a:rPr sz="2000" dirty="0" smtClean="0">
                <a:latin typeface="Segoe UI"/>
                <a:cs typeface="Segoe UI"/>
              </a:rPr>
              <a:t>NEO</a:t>
            </a:r>
            <a:r>
              <a:rPr lang="en-US" sz="2000" dirty="0" smtClean="0">
                <a:latin typeface="Segoe UI"/>
                <a:cs typeface="Segoe UI"/>
              </a:rPr>
              <a:t>ED</a:t>
            </a:r>
            <a:r>
              <a:rPr sz="2000" spc="-60" dirty="0" smtClean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account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514600"/>
            <a:ext cx="5935259" cy="2492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675" y="5103679"/>
            <a:ext cx="261937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759"/>
            <a:ext cx="10607040" cy="914400"/>
          </a:xfrm>
          <a:prstGeom prst="rect">
            <a:avLst/>
          </a:prstGeom>
          <a:solidFill>
            <a:srgbClr val="949494"/>
          </a:solidFill>
        </p:spPr>
        <p:txBody>
          <a:bodyPr vert="horz" wrap="square" lIns="0" tIns="1250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85"/>
              </a:spcBef>
            </a:pPr>
            <a:r>
              <a:rPr sz="3800" dirty="0"/>
              <a:t>STEP 2 | </a:t>
            </a:r>
            <a:r>
              <a:rPr sz="3800" b="0" dirty="0">
                <a:latin typeface="Segoe UI"/>
                <a:cs typeface="Segoe UI"/>
              </a:rPr>
              <a:t>Login </a:t>
            </a:r>
            <a:r>
              <a:rPr sz="3800" b="0" spc="-200" dirty="0">
                <a:latin typeface="Segoe UI"/>
                <a:cs typeface="Segoe UI"/>
              </a:rPr>
              <a:t>To </a:t>
            </a:r>
            <a:r>
              <a:rPr sz="3800" b="0" spc="-90" dirty="0">
                <a:latin typeface="Segoe UI"/>
                <a:cs typeface="Segoe UI"/>
              </a:rPr>
              <a:t>Your</a:t>
            </a:r>
            <a:r>
              <a:rPr sz="3800" b="0" spc="90" dirty="0">
                <a:latin typeface="Segoe UI"/>
                <a:cs typeface="Segoe UI"/>
              </a:rPr>
              <a:t> </a:t>
            </a:r>
            <a:r>
              <a:rPr sz="3800" b="0" spc="-5" dirty="0">
                <a:latin typeface="Segoe UI"/>
                <a:cs typeface="Segoe UI"/>
              </a:rPr>
              <a:t>Account</a:t>
            </a:r>
            <a:endParaRPr sz="380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12084050" y="6386513"/>
            <a:ext cx="10795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80999" y="2157222"/>
            <a:ext cx="4779645" cy="212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238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Segoe UI"/>
                <a:cs typeface="Segoe UI"/>
              </a:rPr>
              <a:t>The </a:t>
            </a:r>
            <a:r>
              <a:rPr sz="2200" spc="-5" dirty="0" smtClean="0">
                <a:latin typeface="Segoe UI"/>
                <a:cs typeface="Segoe UI"/>
              </a:rPr>
              <a:t>NEO</a:t>
            </a:r>
            <a:r>
              <a:rPr lang="en-US" sz="2200" spc="-5" dirty="0" smtClean="0">
                <a:latin typeface="Segoe UI"/>
                <a:cs typeface="Segoe UI"/>
              </a:rPr>
              <a:t>ED</a:t>
            </a:r>
            <a:r>
              <a:rPr sz="2200" spc="-5" dirty="0" smtClean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Onboard Portal </a:t>
            </a:r>
            <a:r>
              <a:rPr sz="2200" spc="-5" dirty="0">
                <a:latin typeface="Segoe UI"/>
                <a:cs typeface="Segoe UI"/>
              </a:rPr>
              <a:t>can be  accessed online at  </a:t>
            </a:r>
            <a:r>
              <a:rPr sz="2200" u="heavy" spc="-10" dirty="0">
                <a:solidFill>
                  <a:srgbClr val="0562C1"/>
                </a:solidFill>
                <a:latin typeface="Segoe UI"/>
                <a:cs typeface="Segoe UI"/>
                <a:hlinkClick r:id="rId2"/>
              </a:rPr>
              <a:t>https://</a:t>
            </a:r>
            <a:r>
              <a:rPr sz="2200" u="heavy" spc="-10" dirty="0" smtClean="0">
                <a:solidFill>
                  <a:srgbClr val="0562C1"/>
                </a:solidFill>
                <a:latin typeface="Segoe UI"/>
                <a:cs typeface="Segoe UI"/>
                <a:hlinkClick r:id="rId2"/>
              </a:rPr>
              <a:t>login.neo</a:t>
            </a:r>
            <a:r>
              <a:rPr lang="en-US" sz="2200" u="heavy" spc="-10" dirty="0" smtClean="0">
                <a:solidFill>
                  <a:srgbClr val="0562C1"/>
                </a:solidFill>
                <a:latin typeface="Segoe UI"/>
                <a:cs typeface="Segoe UI"/>
                <a:hlinkClick r:id="rId2"/>
              </a:rPr>
              <a:t>ed</a:t>
            </a:r>
            <a:r>
              <a:rPr sz="2200" u="heavy" spc="-10" dirty="0" smtClean="0">
                <a:solidFill>
                  <a:srgbClr val="0562C1"/>
                </a:solidFill>
                <a:latin typeface="Segoe UI"/>
                <a:cs typeface="Segoe UI"/>
                <a:hlinkClick r:id="rId2"/>
              </a:rPr>
              <a:t>.com</a:t>
            </a:r>
            <a:endParaRPr sz="22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750" dirty="0">
              <a:latin typeface="Times New Roman"/>
              <a:cs typeface="Times New Roman"/>
            </a:endParaRPr>
          </a:p>
          <a:p>
            <a:pPr marL="241300" marR="46990" indent="-228600">
              <a:lnSpc>
                <a:spcPts val="238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Segoe UI"/>
                <a:cs typeface="Segoe UI"/>
              </a:rPr>
              <a:t>Use the email address and </a:t>
            </a:r>
            <a:r>
              <a:rPr sz="2200" spc="-10" dirty="0">
                <a:latin typeface="Segoe UI"/>
                <a:cs typeface="Segoe UI"/>
              </a:rPr>
              <a:t>password  you </a:t>
            </a:r>
            <a:r>
              <a:rPr sz="2200" spc="-5" dirty="0">
                <a:latin typeface="Segoe UI"/>
                <a:cs typeface="Segoe UI"/>
              </a:rPr>
              <a:t>set for </a:t>
            </a:r>
            <a:r>
              <a:rPr sz="2200" spc="-10" dirty="0">
                <a:latin typeface="Segoe UI"/>
                <a:cs typeface="Segoe UI"/>
              </a:rPr>
              <a:t>your </a:t>
            </a:r>
            <a:r>
              <a:rPr sz="2200" spc="-5" dirty="0">
                <a:latin typeface="Segoe UI"/>
                <a:cs typeface="Segoe UI"/>
              </a:rPr>
              <a:t>account </a:t>
            </a:r>
            <a:r>
              <a:rPr sz="2200" spc="-10" dirty="0">
                <a:latin typeface="Segoe UI"/>
                <a:cs typeface="Segoe UI"/>
              </a:rPr>
              <a:t>to</a:t>
            </a:r>
            <a:r>
              <a:rPr sz="2200" dirty="0">
                <a:latin typeface="Segoe UI"/>
                <a:cs typeface="Segoe UI"/>
              </a:rPr>
              <a:t> </a:t>
            </a:r>
            <a:r>
              <a:rPr sz="2200" spc="-5" dirty="0">
                <a:latin typeface="Segoe UI"/>
                <a:cs typeface="Segoe UI"/>
              </a:rPr>
              <a:t>login</a:t>
            </a:r>
            <a:endParaRPr sz="2200" dirty="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47232" y="2109216"/>
            <a:ext cx="5402580" cy="3049905"/>
          </a:xfrm>
          <a:custGeom>
            <a:avLst/>
            <a:gdLst/>
            <a:ahLst/>
            <a:cxnLst/>
            <a:rect l="l" t="t" r="r" b="b"/>
            <a:pathLst>
              <a:path w="5402580" h="3049904">
                <a:moveTo>
                  <a:pt x="0" y="3049524"/>
                </a:moveTo>
                <a:lnTo>
                  <a:pt x="5402579" y="3049524"/>
                </a:lnTo>
                <a:lnTo>
                  <a:pt x="5402579" y="0"/>
                </a:lnTo>
                <a:lnTo>
                  <a:pt x="0" y="0"/>
                </a:lnTo>
                <a:lnTo>
                  <a:pt x="0" y="3049524"/>
                </a:lnTo>
                <a:close/>
              </a:path>
            </a:pathLst>
          </a:custGeom>
          <a:ln w="9144">
            <a:solidFill>
              <a:srgbClr val="123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877" y="1973369"/>
            <a:ext cx="5713290" cy="3185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" y="5029200"/>
            <a:ext cx="261937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759"/>
            <a:ext cx="10607040" cy="10058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1708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345"/>
              </a:spcBef>
            </a:pPr>
            <a:r>
              <a:rPr sz="3800" dirty="0"/>
              <a:t>STEP 3 | </a:t>
            </a:r>
            <a:r>
              <a:rPr sz="3800" b="0" spc="-5" dirty="0">
                <a:latin typeface="Segoe UI"/>
                <a:cs typeface="Segoe UI"/>
              </a:rPr>
              <a:t>View </a:t>
            </a:r>
            <a:r>
              <a:rPr sz="3800" b="0" spc="-90" dirty="0">
                <a:latin typeface="Segoe UI"/>
                <a:cs typeface="Segoe UI"/>
              </a:rPr>
              <a:t>Your </a:t>
            </a:r>
            <a:r>
              <a:rPr sz="3800" b="0" spc="-15" dirty="0">
                <a:latin typeface="Segoe UI"/>
                <a:cs typeface="Segoe UI"/>
              </a:rPr>
              <a:t>Onboarding</a:t>
            </a:r>
            <a:r>
              <a:rPr sz="3800" b="0" spc="35" dirty="0">
                <a:latin typeface="Segoe UI"/>
                <a:cs typeface="Segoe UI"/>
              </a:rPr>
              <a:t> </a:t>
            </a:r>
            <a:r>
              <a:rPr sz="3800" b="0" spc="-5" dirty="0">
                <a:latin typeface="Segoe UI"/>
                <a:cs typeface="Segoe UI"/>
              </a:rPr>
              <a:t>Information</a:t>
            </a:r>
            <a:endParaRPr sz="38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12084050" y="6386513"/>
            <a:ext cx="10795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24171" y="1821179"/>
            <a:ext cx="6934200" cy="3761740"/>
          </a:xfrm>
          <a:custGeom>
            <a:avLst/>
            <a:gdLst/>
            <a:ahLst/>
            <a:cxnLst/>
            <a:rect l="l" t="t" r="r" b="b"/>
            <a:pathLst>
              <a:path w="6934200" h="3761740">
                <a:moveTo>
                  <a:pt x="0" y="3761232"/>
                </a:moveTo>
                <a:lnTo>
                  <a:pt x="6934200" y="3761232"/>
                </a:lnTo>
                <a:lnTo>
                  <a:pt x="6934200" y="0"/>
                </a:lnTo>
                <a:lnTo>
                  <a:pt x="0" y="0"/>
                </a:lnTo>
                <a:lnTo>
                  <a:pt x="0" y="3761232"/>
                </a:lnTo>
                <a:close/>
              </a:path>
            </a:pathLst>
          </a:custGeom>
          <a:ln w="9144">
            <a:solidFill>
              <a:srgbClr val="123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7448" y="1767225"/>
            <a:ext cx="4188461" cy="348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81355">
              <a:lnSpc>
                <a:spcPts val="2110"/>
              </a:lnSpc>
            </a:pPr>
            <a:r>
              <a:rPr sz="2200" b="1" spc="-15" dirty="0">
                <a:latin typeface="Segoe UI"/>
                <a:cs typeface="Segoe UI"/>
              </a:rPr>
              <a:t>Onboarding </a:t>
            </a:r>
            <a:r>
              <a:rPr sz="2200" b="1" spc="-10" dirty="0">
                <a:latin typeface="Segoe UI"/>
                <a:cs typeface="Segoe UI"/>
              </a:rPr>
              <a:t>Portal </a:t>
            </a:r>
            <a:r>
              <a:rPr sz="2200" b="1" spc="-10" dirty="0" smtClean="0">
                <a:latin typeface="Segoe UI"/>
                <a:cs typeface="Segoe UI"/>
              </a:rPr>
              <a:t>provide</a:t>
            </a:r>
            <a:r>
              <a:rPr lang="en-US" sz="2200" b="1" spc="-10" dirty="0" smtClean="0">
                <a:latin typeface="Segoe UI"/>
                <a:cs typeface="Segoe UI"/>
              </a:rPr>
              <a:t>s initial paperwork i</a:t>
            </a:r>
            <a:r>
              <a:rPr sz="2200" b="1" spc="-5" dirty="0" smtClean="0">
                <a:latin typeface="Segoe UI"/>
                <a:cs typeface="Segoe UI"/>
              </a:rPr>
              <a:t>nformation</a:t>
            </a:r>
            <a:endParaRPr lang="en-US" sz="2200" b="1" spc="-5" dirty="0" smtClean="0">
              <a:latin typeface="Segoe UI"/>
              <a:cs typeface="Segoe UI"/>
            </a:endParaRPr>
          </a:p>
          <a:p>
            <a:pPr marL="12700" marR="681355">
              <a:lnSpc>
                <a:spcPts val="2110"/>
              </a:lnSpc>
            </a:pPr>
            <a:endParaRPr lang="en-US" sz="2200" b="1" spc="-5" dirty="0">
              <a:latin typeface="Segoe UI"/>
              <a:cs typeface="Segoe UI"/>
            </a:endParaRPr>
          </a:p>
          <a:p>
            <a:pPr marL="12700" marR="681355">
              <a:lnSpc>
                <a:spcPts val="2110"/>
              </a:lnSpc>
            </a:pPr>
            <a:r>
              <a:rPr lang="en-US" sz="2200" b="1" spc="-5" dirty="0" smtClean="0">
                <a:latin typeface="Segoe UI"/>
                <a:cs typeface="Segoe UI"/>
              </a:rPr>
              <a:t>The Wallace Community College Portal provides information about:</a:t>
            </a:r>
            <a:endParaRPr sz="2200" dirty="0">
              <a:latin typeface="Segoe UI"/>
              <a:cs typeface="Segoe UI"/>
            </a:endParaRPr>
          </a:p>
          <a:p>
            <a:pPr marL="241300" marR="83820" indent="-228600">
              <a:lnSpc>
                <a:spcPct val="80000"/>
              </a:lnSpc>
              <a:spcBef>
                <a:spcPts val="9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200" spc="-10" dirty="0" smtClean="0">
                <a:latin typeface="Segoe UI"/>
                <a:cs typeface="Segoe UI"/>
              </a:rPr>
              <a:t>Orientation</a:t>
            </a:r>
          </a:p>
          <a:p>
            <a:pPr marL="241300" marR="83820" indent="-228600">
              <a:lnSpc>
                <a:spcPct val="80000"/>
              </a:lnSpc>
              <a:spcBef>
                <a:spcPts val="9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200" spc="-10" dirty="0" smtClean="0">
                <a:latin typeface="Segoe UI"/>
                <a:cs typeface="Segoe UI"/>
              </a:rPr>
              <a:t>Wallace Community College</a:t>
            </a:r>
            <a:endParaRPr sz="2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200" spc="-5" dirty="0" smtClean="0">
                <a:latin typeface="Segoe UI"/>
                <a:cs typeface="Segoe UI"/>
              </a:rPr>
              <a:t>Benefits</a:t>
            </a:r>
            <a:endParaRPr sz="2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 smtClean="0">
                <a:latin typeface="Segoe UI"/>
                <a:cs typeface="Segoe UI"/>
              </a:rPr>
              <a:t>Contact</a:t>
            </a:r>
            <a:r>
              <a:rPr sz="2200" spc="-15" dirty="0" smtClean="0">
                <a:latin typeface="Segoe UI"/>
                <a:cs typeface="Segoe UI"/>
              </a:rPr>
              <a:t> </a:t>
            </a:r>
            <a:r>
              <a:rPr sz="2200" spc="-5" dirty="0">
                <a:latin typeface="Segoe UI"/>
                <a:cs typeface="Segoe UI"/>
              </a:rPr>
              <a:t>Information</a:t>
            </a:r>
            <a:endParaRPr sz="2200" dirty="0">
              <a:latin typeface="Segoe UI"/>
              <a:cs typeface="Segoe U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3" y="5181600"/>
            <a:ext cx="2619375" cy="1076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127" y="2082417"/>
            <a:ext cx="6580287" cy="312227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715000" y="4267200"/>
            <a:ext cx="762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855091" y="4038600"/>
            <a:ext cx="381000" cy="38100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915" y="3182335"/>
            <a:ext cx="652329" cy="658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500" y="2362200"/>
            <a:ext cx="780356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30176"/>
            <a:ext cx="2619375" cy="107632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759"/>
            <a:ext cx="1060704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1250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85"/>
              </a:spcBef>
            </a:pPr>
            <a:r>
              <a:rPr sz="3800" dirty="0"/>
              <a:t>STEP 4 | </a:t>
            </a:r>
            <a:r>
              <a:rPr sz="3800" b="0" spc="-5" dirty="0">
                <a:latin typeface="Segoe UI"/>
                <a:cs typeface="Segoe UI"/>
              </a:rPr>
              <a:t>Complete </a:t>
            </a:r>
            <a:r>
              <a:rPr sz="3800" b="0" spc="-85" dirty="0">
                <a:latin typeface="Segoe UI"/>
                <a:cs typeface="Segoe UI"/>
              </a:rPr>
              <a:t>Your </a:t>
            </a:r>
            <a:r>
              <a:rPr sz="3800" b="0" spc="-15" dirty="0">
                <a:latin typeface="Segoe UI"/>
                <a:cs typeface="Segoe UI"/>
              </a:rPr>
              <a:t>Onboarding</a:t>
            </a:r>
            <a:r>
              <a:rPr sz="3800" b="0" spc="-5" dirty="0">
                <a:latin typeface="Segoe UI"/>
                <a:cs typeface="Segoe UI"/>
              </a:rPr>
              <a:t> </a:t>
            </a:r>
            <a:r>
              <a:rPr sz="3800" b="0" dirty="0">
                <a:latin typeface="Segoe UI"/>
                <a:cs typeface="Segoe UI"/>
              </a:rPr>
              <a:t>Checklist</a:t>
            </a:r>
            <a:endParaRPr sz="380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12084050" y="6386513"/>
            <a:ext cx="10795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865629"/>
            <a:ext cx="5454015" cy="3481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Segoe UI"/>
                <a:cs typeface="Segoe UI"/>
              </a:rPr>
              <a:t>Checklist is </a:t>
            </a:r>
            <a:r>
              <a:rPr sz="1800" dirty="0">
                <a:latin typeface="Segoe UI"/>
                <a:cs typeface="Segoe UI"/>
              </a:rPr>
              <a:t>an </a:t>
            </a:r>
            <a:r>
              <a:rPr sz="1800" spc="-10" dirty="0">
                <a:latin typeface="Segoe UI"/>
                <a:cs typeface="Segoe UI"/>
              </a:rPr>
              <a:t>interactive </a:t>
            </a:r>
            <a:r>
              <a:rPr sz="1800" dirty="0">
                <a:latin typeface="Segoe UI"/>
                <a:cs typeface="Segoe UI"/>
              </a:rPr>
              <a:t>function on </a:t>
            </a:r>
            <a:r>
              <a:rPr sz="1800" spc="-10" dirty="0">
                <a:latin typeface="Segoe UI"/>
                <a:cs typeface="Segoe UI"/>
              </a:rPr>
              <a:t>employee  onboarding </a:t>
            </a:r>
            <a:r>
              <a:rPr sz="1800" spc="5" dirty="0">
                <a:latin typeface="Segoe UI"/>
                <a:cs typeface="Segoe UI"/>
              </a:rPr>
              <a:t>portal </a:t>
            </a:r>
            <a:r>
              <a:rPr sz="1800" dirty="0">
                <a:latin typeface="Segoe UI"/>
                <a:cs typeface="Segoe UI"/>
              </a:rPr>
              <a:t>for new </a:t>
            </a:r>
            <a:r>
              <a:rPr sz="1800" spc="-10" dirty="0">
                <a:latin typeface="Segoe UI"/>
                <a:cs typeface="Segoe UI"/>
              </a:rPr>
              <a:t>hires to </a:t>
            </a:r>
            <a:r>
              <a:rPr sz="1800" spc="-5" dirty="0">
                <a:latin typeface="Segoe UI"/>
                <a:cs typeface="Segoe UI"/>
              </a:rPr>
              <a:t>provide </a:t>
            </a:r>
            <a:r>
              <a:rPr sz="1800" spc="-15" dirty="0">
                <a:latin typeface="Segoe UI"/>
                <a:cs typeface="Segoe UI"/>
              </a:rPr>
              <a:t>required  </a:t>
            </a:r>
            <a:r>
              <a:rPr sz="1800" dirty="0">
                <a:latin typeface="Segoe UI"/>
                <a:cs typeface="Segoe UI"/>
              </a:rPr>
              <a:t>and </a:t>
            </a:r>
            <a:r>
              <a:rPr sz="1800" spc="-5" dirty="0">
                <a:latin typeface="Segoe UI"/>
                <a:cs typeface="Segoe UI"/>
              </a:rPr>
              <a:t>optional </a:t>
            </a:r>
            <a:r>
              <a:rPr sz="1800" spc="-10" dirty="0">
                <a:latin typeface="Segoe UI"/>
                <a:cs typeface="Segoe UI"/>
              </a:rPr>
              <a:t>onboarding </a:t>
            </a:r>
            <a:r>
              <a:rPr sz="1800" spc="-5" dirty="0">
                <a:latin typeface="Segoe UI"/>
                <a:cs typeface="Segoe UI"/>
              </a:rPr>
              <a:t>information through </a:t>
            </a:r>
            <a:r>
              <a:rPr sz="1800" dirty="0">
                <a:latin typeface="Segoe UI"/>
                <a:cs typeface="Segoe UI"/>
              </a:rPr>
              <a:t>the  </a:t>
            </a:r>
            <a:r>
              <a:rPr sz="1800" spc="5" dirty="0">
                <a:latin typeface="Segoe UI"/>
                <a:cs typeface="Segoe UI"/>
              </a:rPr>
              <a:t>portal</a:t>
            </a:r>
            <a:endParaRPr sz="1800" dirty="0">
              <a:latin typeface="Segoe UI"/>
              <a:cs typeface="Segoe UI"/>
            </a:endParaRPr>
          </a:p>
          <a:p>
            <a:pPr marL="241300" marR="157480" indent="-228600">
              <a:lnSpc>
                <a:spcPts val="1939"/>
              </a:lnSpc>
              <a:spcBef>
                <a:spcPts val="10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latin typeface="Segoe UI"/>
                <a:cs typeface="Segoe UI"/>
              </a:rPr>
              <a:t>Online Forms: </a:t>
            </a:r>
            <a:r>
              <a:rPr sz="1800" spc="-10" dirty="0">
                <a:latin typeface="Segoe UI"/>
                <a:cs typeface="Segoe UI"/>
              </a:rPr>
              <a:t>Includes </a:t>
            </a:r>
            <a:r>
              <a:rPr sz="1800" spc="-15" dirty="0">
                <a:latin typeface="Segoe UI"/>
                <a:cs typeface="Segoe UI"/>
              </a:rPr>
              <a:t>required </a:t>
            </a:r>
            <a:r>
              <a:rPr sz="1800" dirty="0">
                <a:latin typeface="Segoe UI"/>
                <a:cs typeface="Segoe UI"/>
              </a:rPr>
              <a:t>forms </a:t>
            </a:r>
            <a:r>
              <a:rPr sz="1800" spc="-5" dirty="0">
                <a:latin typeface="Segoe UI"/>
                <a:cs typeface="Segoe UI"/>
              </a:rPr>
              <a:t>(tax </a:t>
            </a:r>
            <a:r>
              <a:rPr sz="1800" dirty="0">
                <a:latin typeface="Segoe UI"/>
                <a:cs typeface="Segoe UI"/>
              </a:rPr>
              <a:t>forms,  </a:t>
            </a:r>
            <a:r>
              <a:rPr sz="1800" spc="-10" dirty="0">
                <a:latin typeface="Segoe UI"/>
                <a:cs typeface="Segoe UI"/>
              </a:rPr>
              <a:t>direct </a:t>
            </a:r>
            <a:r>
              <a:rPr sz="1800" spc="-5" dirty="0">
                <a:latin typeface="Segoe UI"/>
                <a:cs typeface="Segoe UI"/>
              </a:rPr>
              <a:t>deposit,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etc.)</a:t>
            </a:r>
            <a:endParaRPr sz="1800" dirty="0">
              <a:latin typeface="Segoe UI"/>
              <a:cs typeface="Segoe UI"/>
            </a:endParaRPr>
          </a:p>
          <a:p>
            <a:pPr marL="241300" marR="67945" indent="-228600">
              <a:lnSpc>
                <a:spcPct val="90000"/>
              </a:lnSpc>
              <a:spcBef>
                <a:spcPts val="9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spc="-5" dirty="0">
                <a:latin typeface="Segoe UI"/>
                <a:cs typeface="Segoe UI"/>
              </a:rPr>
              <a:t>Document </a:t>
            </a:r>
            <a:r>
              <a:rPr sz="1800" b="1" spc="-10" dirty="0">
                <a:latin typeface="Segoe UI"/>
                <a:cs typeface="Segoe UI"/>
              </a:rPr>
              <a:t>Upload: </a:t>
            </a:r>
            <a:r>
              <a:rPr sz="1800" spc="-5" dirty="0">
                <a:latin typeface="Segoe UI"/>
                <a:cs typeface="Segoe UI"/>
              </a:rPr>
              <a:t>Employees </a:t>
            </a:r>
            <a:r>
              <a:rPr sz="1800" dirty="0">
                <a:latin typeface="Segoe UI"/>
                <a:cs typeface="Segoe UI"/>
              </a:rPr>
              <a:t>can </a:t>
            </a:r>
            <a:r>
              <a:rPr sz="1800" spc="-5" dirty="0">
                <a:latin typeface="Segoe UI"/>
                <a:cs typeface="Segoe UI"/>
              </a:rPr>
              <a:t>also upload </a:t>
            </a:r>
            <a:r>
              <a:rPr sz="1800" dirty="0">
                <a:latin typeface="Segoe UI"/>
                <a:cs typeface="Segoe UI"/>
              </a:rPr>
              <a:t>I-9  </a:t>
            </a:r>
            <a:r>
              <a:rPr sz="1800" spc="-5" dirty="0">
                <a:latin typeface="Segoe UI"/>
                <a:cs typeface="Segoe UI"/>
              </a:rPr>
              <a:t>documents </a:t>
            </a:r>
            <a:endParaRPr lang="en-US" sz="1800" spc="-5" dirty="0" smtClean="0">
              <a:latin typeface="Segoe UI"/>
              <a:cs typeface="Segoe UI"/>
            </a:endParaRPr>
          </a:p>
          <a:p>
            <a:pPr marL="241300" marR="67945" indent="-228600">
              <a:lnSpc>
                <a:spcPct val="90000"/>
              </a:lnSpc>
              <a:spcBef>
                <a:spcPts val="9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 smtClean="0">
                <a:latin typeface="Segoe UI"/>
                <a:cs typeface="Segoe UI"/>
              </a:rPr>
              <a:t>Click </a:t>
            </a:r>
            <a:r>
              <a:rPr sz="1800" dirty="0">
                <a:latin typeface="Segoe UI"/>
                <a:cs typeface="Segoe UI"/>
              </a:rPr>
              <a:t>on form </a:t>
            </a:r>
            <a:r>
              <a:rPr sz="1800" spc="-5" dirty="0">
                <a:latin typeface="Segoe UI"/>
                <a:cs typeface="Segoe UI"/>
              </a:rPr>
              <a:t>link in </a:t>
            </a:r>
            <a:r>
              <a:rPr sz="1800" dirty="0">
                <a:latin typeface="Segoe UI"/>
                <a:cs typeface="Segoe UI"/>
              </a:rPr>
              <a:t>the </a:t>
            </a:r>
            <a:r>
              <a:rPr sz="1800" spc="-5" dirty="0">
                <a:latin typeface="Segoe UI"/>
                <a:cs typeface="Segoe UI"/>
              </a:rPr>
              <a:t>checklist </a:t>
            </a:r>
            <a:r>
              <a:rPr sz="1800" spc="-10" dirty="0">
                <a:latin typeface="Segoe UI"/>
                <a:cs typeface="Segoe UI"/>
              </a:rPr>
              <a:t>to </a:t>
            </a:r>
            <a:r>
              <a:rPr sz="1800" spc="-5" dirty="0">
                <a:latin typeface="Segoe UI"/>
                <a:cs typeface="Segoe UI"/>
              </a:rPr>
              <a:t>submit  information</a:t>
            </a:r>
            <a:endParaRPr sz="1800" dirty="0">
              <a:latin typeface="Segoe UI"/>
              <a:cs typeface="Segoe UI"/>
            </a:endParaRPr>
          </a:p>
          <a:p>
            <a:pPr marL="241300" marR="216535" indent="-228600">
              <a:lnSpc>
                <a:spcPts val="1939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5" dirty="0">
                <a:latin typeface="Segoe UI"/>
                <a:cs typeface="Segoe UI"/>
              </a:rPr>
              <a:t>Required </a:t>
            </a:r>
            <a:r>
              <a:rPr sz="1800" spc="-5" dirty="0">
                <a:latin typeface="Segoe UI"/>
                <a:cs typeface="Segoe UI"/>
              </a:rPr>
              <a:t>forms must </a:t>
            </a:r>
            <a:r>
              <a:rPr sz="1800" dirty="0">
                <a:latin typeface="Segoe UI"/>
                <a:cs typeface="Segoe UI"/>
              </a:rPr>
              <a:t>be </a:t>
            </a:r>
            <a:r>
              <a:rPr sz="1800" spc="-10" dirty="0">
                <a:latin typeface="Segoe UI"/>
                <a:cs typeface="Segoe UI"/>
              </a:rPr>
              <a:t>completed </a:t>
            </a:r>
            <a:r>
              <a:rPr sz="1800" spc="-5" dirty="0">
                <a:latin typeface="Segoe UI"/>
                <a:cs typeface="Segoe UI"/>
              </a:rPr>
              <a:t>within </a:t>
            </a:r>
            <a:r>
              <a:rPr sz="1800" dirty="0">
                <a:latin typeface="Segoe UI"/>
                <a:cs typeface="Segoe UI"/>
              </a:rPr>
              <a:t>two (2)  </a:t>
            </a:r>
            <a:r>
              <a:rPr sz="1800" spc="-5" dirty="0">
                <a:latin typeface="Segoe UI"/>
                <a:cs typeface="Segoe UI"/>
              </a:rPr>
              <a:t>days </a:t>
            </a:r>
            <a:r>
              <a:rPr sz="1800" spc="-20" dirty="0">
                <a:latin typeface="Segoe UI"/>
                <a:cs typeface="Segoe UI"/>
              </a:rPr>
              <a:t>of </a:t>
            </a:r>
            <a:r>
              <a:rPr sz="1800" spc="5" dirty="0">
                <a:latin typeface="Segoe UI"/>
                <a:cs typeface="Segoe UI"/>
              </a:rPr>
              <a:t>start</a:t>
            </a:r>
            <a:r>
              <a:rPr sz="1800" spc="-4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date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9711" y="1690115"/>
            <a:ext cx="4514088" cy="4078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5140" y="1685544"/>
            <a:ext cx="4523740" cy="4087495"/>
          </a:xfrm>
          <a:custGeom>
            <a:avLst/>
            <a:gdLst/>
            <a:ahLst/>
            <a:cxnLst/>
            <a:rect l="l" t="t" r="r" b="b"/>
            <a:pathLst>
              <a:path w="4523740" h="4087495">
                <a:moveTo>
                  <a:pt x="0" y="4087367"/>
                </a:moveTo>
                <a:lnTo>
                  <a:pt x="4523232" y="4087367"/>
                </a:lnTo>
                <a:lnTo>
                  <a:pt x="4523232" y="0"/>
                </a:lnTo>
                <a:lnTo>
                  <a:pt x="0" y="0"/>
                </a:lnTo>
                <a:lnTo>
                  <a:pt x="0" y="4087367"/>
                </a:lnTo>
                <a:close/>
              </a:path>
            </a:pathLst>
          </a:custGeom>
          <a:ln w="9144">
            <a:solidFill>
              <a:srgbClr val="123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9565"/>
            <a:ext cx="10607040" cy="134203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1708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345"/>
              </a:spcBef>
            </a:pPr>
            <a:r>
              <a:rPr sz="3800" dirty="0"/>
              <a:t>STEP </a:t>
            </a:r>
            <a:r>
              <a:rPr lang="en-US" sz="3800" dirty="0" smtClean="0"/>
              <a:t>4</a:t>
            </a:r>
            <a:r>
              <a:rPr sz="3800" dirty="0" smtClean="0"/>
              <a:t> | </a:t>
            </a:r>
            <a:r>
              <a:rPr lang="en-US" sz="3800" b="0" spc="-5" dirty="0" smtClean="0">
                <a:latin typeface="Segoe UI"/>
                <a:cs typeface="Segoe UI"/>
              </a:rPr>
              <a:t>Toggle to the Wallace Community College Portal</a:t>
            </a:r>
            <a:endParaRPr sz="38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12084050" y="6386513"/>
            <a:ext cx="10795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67448" y="1767225"/>
            <a:ext cx="4188461" cy="228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81355">
              <a:lnSpc>
                <a:spcPts val="2110"/>
              </a:lnSpc>
            </a:pPr>
            <a:endParaRPr lang="en-US" sz="2200" b="1" spc="-5" dirty="0">
              <a:latin typeface="Segoe UI"/>
              <a:cs typeface="Segoe UI"/>
            </a:endParaRPr>
          </a:p>
          <a:p>
            <a:pPr marL="12700" marR="681355">
              <a:lnSpc>
                <a:spcPts val="2110"/>
              </a:lnSpc>
            </a:pPr>
            <a:r>
              <a:rPr lang="en-US" sz="2200" b="1" spc="-5" dirty="0" smtClean="0">
                <a:latin typeface="Segoe UI"/>
                <a:cs typeface="Segoe UI"/>
              </a:rPr>
              <a:t>The Wallace Community College Portal provides information about:</a:t>
            </a:r>
            <a:endParaRPr sz="2200" dirty="0">
              <a:latin typeface="Segoe UI"/>
              <a:cs typeface="Segoe UI"/>
            </a:endParaRPr>
          </a:p>
          <a:p>
            <a:pPr marL="241300" marR="83820" indent="-228600">
              <a:lnSpc>
                <a:spcPct val="80000"/>
              </a:lnSpc>
              <a:spcBef>
                <a:spcPts val="9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200" spc="-10" dirty="0" smtClean="0">
                <a:latin typeface="Segoe UI"/>
                <a:cs typeface="Segoe UI"/>
              </a:rPr>
              <a:t>Wallace Community College</a:t>
            </a:r>
            <a:endParaRPr sz="2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200" spc="-5" dirty="0" smtClean="0">
                <a:latin typeface="Segoe UI"/>
                <a:cs typeface="Segoe UI"/>
              </a:rPr>
              <a:t>Benefits</a:t>
            </a:r>
            <a:endParaRPr sz="2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 smtClean="0">
                <a:latin typeface="Segoe UI"/>
                <a:cs typeface="Segoe UI"/>
              </a:rPr>
              <a:t>Contact</a:t>
            </a:r>
            <a:r>
              <a:rPr sz="2200" spc="-15" dirty="0" smtClean="0">
                <a:latin typeface="Segoe UI"/>
                <a:cs typeface="Segoe UI"/>
              </a:rPr>
              <a:t> </a:t>
            </a:r>
            <a:r>
              <a:rPr sz="2200" spc="-5" dirty="0">
                <a:latin typeface="Segoe UI"/>
                <a:cs typeface="Segoe UI"/>
              </a:rPr>
              <a:t>Information</a:t>
            </a:r>
            <a:endParaRPr sz="2200" dirty="0">
              <a:latin typeface="Segoe UI"/>
              <a:cs typeface="Segoe U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3" y="5181600"/>
            <a:ext cx="2619375" cy="1076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190" y="1905000"/>
            <a:ext cx="6298161" cy="336677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7086600" y="3962400"/>
            <a:ext cx="381000" cy="38100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4525"/>
            <a:ext cx="3004185" cy="72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Questions?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12084050" y="6386513"/>
            <a:ext cx="10795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475726" y="2169414"/>
            <a:ext cx="289052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2800" b="1" spc="-10" dirty="0">
                <a:latin typeface="Segoe UI"/>
                <a:cs typeface="Segoe UI"/>
              </a:rPr>
              <a:t>Email</a:t>
            </a:r>
            <a:endParaRPr sz="2800" dirty="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lang="en-US" sz="2800" u="heavy" spc="-5" dirty="0" smtClean="0">
                <a:solidFill>
                  <a:srgbClr val="0070C0"/>
                </a:solidFill>
                <a:latin typeface="Segoe UI"/>
                <a:cs typeface="Segoe UI"/>
              </a:rPr>
              <a:t>humanresources@wallace.edu</a:t>
            </a:r>
            <a:endParaRPr sz="2800" dirty="0">
              <a:solidFill>
                <a:srgbClr val="0070C0"/>
              </a:solidFill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898015"/>
            <a:ext cx="673163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latin typeface="Segoe UI"/>
                <a:cs typeface="Segoe UI"/>
              </a:rPr>
              <a:t>Please contact </a:t>
            </a:r>
            <a:r>
              <a:rPr sz="2400" dirty="0">
                <a:latin typeface="Segoe UI"/>
                <a:cs typeface="Segoe UI"/>
              </a:rPr>
              <a:t>the </a:t>
            </a:r>
            <a:r>
              <a:rPr lang="en-US" sz="2400" dirty="0" smtClean="0">
                <a:latin typeface="Segoe UI"/>
                <a:cs typeface="Segoe UI"/>
              </a:rPr>
              <a:t>Human Resources office</a:t>
            </a:r>
            <a:r>
              <a:rPr sz="2400" spc="-5" dirty="0" smtClean="0">
                <a:latin typeface="Segoe UI"/>
                <a:cs typeface="Segoe UI"/>
              </a:rPr>
              <a:t>.</a:t>
            </a:r>
            <a:endParaRPr sz="2400" dirty="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55363" y="1027459"/>
            <a:ext cx="1130300" cy="765175"/>
          </a:xfrm>
          <a:custGeom>
            <a:avLst/>
            <a:gdLst/>
            <a:ahLst/>
            <a:cxnLst/>
            <a:rect l="l" t="t" r="r" b="b"/>
            <a:pathLst>
              <a:path w="1130300" h="765175">
                <a:moveTo>
                  <a:pt x="1063766" y="0"/>
                </a:moveTo>
                <a:lnTo>
                  <a:pt x="66485" y="0"/>
                </a:lnTo>
                <a:lnTo>
                  <a:pt x="40611" y="5228"/>
                </a:lnTo>
                <a:lnTo>
                  <a:pt x="19478" y="19485"/>
                </a:lnTo>
                <a:lnTo>
                  <a:pt x="5226" y="40627"/>
                </a:lnTo>
                <a:lnTo>
                  <a:pt x="0" y="66510"/>
                </a:lnTo>
                <a:lnTo>
                  <a:pt x="0" y="764875"/>
                </a:lnTo>
                <a:lnTo>
                  <a:pt x="1130251" y="764875"/>
                </a:lnTo>
                <a:lnTo>
                  <a:pt x="1130251" y="665109"/>
                </a:lnTo>
                <a:lnTo>
                  <a:pt x="99728" y="665109"/>
                </a:lnTo>
                <a:lnTo>
                  <a:pt x="99728" y="99766"/>
                </a:lnTo>
                <a:lnTo>
                  <a:pt x="1130251" y="99766"/>
                </a:lnTo>
                <a:lnTo>
                  <a:pt x="1130251" y="66510"/>
                </a:lnTo>
                <a:lnTo>
                  <a:pt x="1125024" y="40627"/>
                </a:lnTo>
                <a:lnTo>
                  <a:pt x="1110773" y="19485"/>
                </a:lnTo>
                <a:lnTo>
                  <a:pt x="1089639" y="5228"/>
                </a:lnTo>
                <a:lnTo>
                  <a:pt x="1063766" y="0"/>
                </a:lnTo>
                <a:close/>
              </a:path>
              <a:path w="1130300" h="765175">
                <a:moveTo>
                  <a:pt x="1130251" y="99766"/>
                </a:moveTo>
                <a:lnTo>
                  <a:pt x="1030523" y="99766"/>
                </a:lnTo>
                <a:lnTo>
                  <a:pt x="1030523" y="665109"/>
                </a:lnTo>
                <a:lnTo>
                  <a:pt x="1130251" y="665109"/>
                </a:lnTo>
                <a:lnTo>
                  <a:pt x="1130251" y="99766"/>
                </a:lnTo>
                <a:close/>
              </a:path>
            </a:pathLst>
          </a:custGeom>
          <a:solidFill>
            <a:srgbClr val="123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55907" y="1858846"/>
            <a:ext cx="1529715" cy="100330"/>
          </a:xfrm>
          <a:custGeom>
            <a:avLst/>
            <a:gdLst/>
            <a:ahLst/>
            <a:cxnLst/>
            <a:rect l="l" t="t" r="r" b="b"/>
            <a:pathLst>
              <a:path w="1529715" h="100330">
                <a:moveTo>
                  <a:pt x="664853" y="0"/>
                </a:moveTo>
                <a:lnTo>
                  <a:pt x="0" y="0"/>
                </a:lnTo>
                <a:lnTo>
                  <a:pt x="111" y="33809"/>
                </a:lnTo>
                <a:lnTo>
                  <a:pt x="5226" y="59138"/>
                </a:lnTo>
                <a:lnTo>
                  <a:pt x="19478" y="80280"/>
                </a:lnTo>
                <a:lnTo>
                  <a:pt x="40611" y="94537"/>
                </a:lnTo>
                <a:lnTo>
                  <a:pt x="66485" y="99766"/>
                </a:lnTo>
                <a:lnTo>
                  <a:pt x="1462678" y="99766"/>
                </a:lnTo>
                <a:lnTo>
                  <a:pt x="1488551" y="94537"/>
                </a:lnTo>
                <a:lnTo>
                  <a:pt x="1509685" y="80280"/>
                </a:lnTo>
                <a:lnTo>
                  <a:pt x="1523937" y="59138"/>
                </a:lnTo>
                <a:lnTo>
                  <a:pt x="1529051" y="33809"/>
                </a:lnTo>
                <a:lnTo>
                  <a:pt x="672887" y="33809"/>
                </a:lnTo>
                <a:lnTo>
                  <a:pt x="665407" y="27297"/>
                </a:lnTo>
                <a:lnTo>
                  <a:pt x="664853" y="0"/>
                </a:lnTo>
                <a:close/>
              </a:path>
              <a:path w="1529715" h="100330">
                <a:moveTo>
                  <a:pt x="1529163" y="0"/>
                </a:moveTo>
                <a:lnTo>
                  <a:pt x="864309" y="0"/>
                </a:lnTo>
                <a:lnTo>
                  <a:pt x="864864" y="25218"/>
                </a:lnTo>
                <a:lnTo>
                  <a:pt x="858354" y="32701"/>
                </a:lnTo>
                <a:lnTo>
                  <a:pt x="849766" y="33255"/>
                </a:lnTo>
                <a:lnTo>
                  <a:pt x="681475" y="33255"/>
                </a:lnTo>
                <a:lnTo>
                  <a:pt x="672887" y="33809"/>
                </a:lnTo>
                <a:lnTo>
                  <a:pt x="1529051" y="33809"/>
                </a:lnTo>
                <a:lnTo>
                  <a:pt x="1529163" y="0"/>
                </a:lnTo>
                <a:close/>
              </a:path>
            </a:pathLst>
          </a:custGeom>
          <a:solidFill>
            <a:srgbClr val="123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87790" y="1177109"/>
            <a:ext cx="465455" cy="466090"/>
          </a:xfrm>
          <a:custGeom>
            <a:avLst/>
            <a:gdLst/>
            <a:ahLst/>
            <a:cxnLst/>
            <a:rect l="l" t="t" r="r" b="b"/>
            <a:pathLst>
              <a:path w="465454" h="466089">
                <a:moveTo>
                  <a:pt x="232698" y="0"/>
                </a:moveTo>
                <a:lnTo>
                  <a:pt x="185795" y="4728"/>
                </a:lnTo>
                <a:lnTo>
                  <a:pt x="142112" y="18290"/>
                </a:lnTo>
                <a:lnTo>
                  <a:pt x="102584" y="39750"/>
                </a:lnTo>
                <a:lnTo>
                  <a:pt x="68147" y="68173"/>
                </a:lnTo>
                <a:lnTo>
                  <a:pt x="39735" y="102624"/>
                </a:lnTo>
                <a:lnTo>
                  <a:pt x="18283" y="142167"/>
                </a:lnTo>
                <a:lnTo>
                  <a:pt x="4726" y="185866"/>
                </a:lnTo>
                <a:lnTo>
                  <a:pt x="0" y="232788"/>
                </a:lnTo>
                <a:lnTo>
                  <a:pt x="4726" y="279709"/>
                </a:lnTo>
                <a:lnTo>
                  <a:pt x="18283" y="323409"/>
                </a:lnTo>
                <a:lnTo>
                  <a:pt x="39735" y="362952"/>
                </a:lnTo>
                <a:lnTo>
                  <a:pt x="68147" y="397402"/>
                </a:lnTo>
                <a:lnTo>
                  <a:pt x="102584" y="425825"/>
                </a:lnTo>
                <a:lnTo>
                  <a:pt x="142112" y="447286"/>
                </a:lnTo>
                <a:lnTo>
                  <a:pt x="185795" y="460848"/>
                </a:lnTo>
                <a:lnTo>
                  <a:pt x="232698" y="465576"/>
                </a:lnTo>
                <a:lnTo>
                  <a:pt x="279602" y="460848"/>
                </a:lnTo>
                <a:lnTo>
                  <a:pt x="323285" y="447286"/>
                </a:lnTo>
                <a:lnTo>
                  <a:pt x="362812" y="425825"/>
                </a:lnTo>
                <a:lnTo>
                  <a:pt x="363841" y="424977"/>
                </a:lnTo>
                <a:lnTo>
                  <a:pt x="195439" y="424977"/>
                </a:lnTo>
                <a:lnTo>
                  <a:pt x="146773" y="408700"/>
                </a:lnTo>
                <a:lnTo>
                  <a:pt x="104961" y="381097"/>
                </a:lnTo>
                <a:lnTo>
                  <a:pt x="72014" y="344419"/>
                </a:lnTo>
                <a:lnTo>
                  <a:pt x="48710" y="299546"/>
                </a:lnTo>
                <a:lnTo>
                  <a:pt x="37675" y="249416"/>
                </a:lnTo>
                <a:lnTo>
                  <a:pt x="463722" y="249416"/>
                </a:lnTo>
                <a:lnTo>
                  <a:pt x="465397" y="232788"/>
                </a:lnTo>
                <a:lnTo>
                  <a:pt x="463722" y="216160"/>
                </a:lnTo>
                <a:lnTo>
                  <a:pt x="37675" y="216160"/>
                </a:lnTo>
                <a:lnTo>
                  <a:pt x="48695" y="166057"/>
                </a:lnTo>
                <a:lnTo>
                  <a:pt x="71927" y="121278"/>
                </a:lnTo>
                <a:lnTo>
                  <a:pt x="104841" y="84628"/>
                </a:lnTo>
                <a:lnTo>
                  <a:pt x="146578" y="57053"/>
                </a:lnTo>
                <a:lnTo>
                  <a:pt x="195162" y="40737"/>
                </a:lnTo>
                <a:lnTo>
                  <a:pt x="364008" y="40737"/>
                </a:lnTo>
                <a:lnTo>
                  <a:pt x="362812" y="39750"/>
                </a:lnTo>
                <a:lnTo>
                  <a:pt x="323285" y="18290"/>
                </a:lnTo>
                <a:lnTo>
                  <a:pt x="279602" y="4728"/>
                </a:lnTo>
                <a:lnTo>
                  <a:pt x="232698" y="0"/>
                </a:lnTo>
                <a:close/>
              </a:path>
              <a:path w="465454" h="466089">
                <a:moveTo>
                  <a:pt x="142251" y="249416"/>
                </a:moveTo>
                <a:lnTo>
                  <a:pt x="108869" y="249416"/>
                </a:lnTo>
                <a:lnTo>
                  <a:pt x="119294" y="298056"/>
                </a:lnTo>
                <a:lnTo>
                  <a:pt x="137558" y="344419"/>
                </a:lnTo>
                <a:lnTo>
                  <a:pt x="163077" y="386965"/>
                </a:lnTo>
                <a:lnTo>
                  <a:pt x="195439" y="424977"/>
                </a:lnTo>
                <a:lnTo>
                  <a:pt x="363841" y="424977"/>
                </a:lnTo>
                <a:lnTo>
                  <a:pt x="364680" y="424284"/>
                </a:lnTo>
                <a:lnTo>
                  <a:pt x="272867" y="424284"/>
                </a:lnTo>
                <a:lnTo>
                  <a:pt x="292806" y="400866"/>
                </a:lnTo>
                <a:lnTo>
                  <a:pt x="249320" y="400866"/>
                </a:lnTo>
                <a:lnTo>
                  <a:pt x="249320" y="399065"/>
                </a:lnTo>
                <a:lnTo>
                  <a:pt x="216077" y="399065"/>
                </a:lnTo>
                <a:lnTo>
                  <a:pt x="188998" y="366310"/>
                </a:lnTo>
                <a:lnTo>
                  <a:pt x="167425" y="330008"/>
                </a:lnTo>
                <a:lnTo>
                  <a:pt x="151721" y="290822"/>
                </a:lnTo>
                <a:lnTo>
                  <a:pt x="142251" y="249416"/>
                </a:lnTo>
                <a:close/>
              </a:path>
              <a:path w="465454" h="466089">
                <a:moveTo>
                  <a:pt x="463722" y="249416"/>
                </a:moveTo>
                <a:lnTo>
                  <a:pt x="427722" y="249416"/>
                </a:lnTo>
                <a:lnTo>
                  <a:pt x="417119" y="298056"/>
                </a:lnTo>
                <a:lnTo>
                  <a:pt x="416621" y="299546"/>
                </a:lnTo>
                <a:lnTo>
                  <a:pt x="394415" y="343074"/>
                </a:lnTo>
                <a:lnTo>
                  <a:pt x="361822" y="379910"/>
                </a:lnTo>
                <a:lnTo>
                  <a:pt x="320765" y="407601"/>
                </a:lnTo>
                <a:lnTo>
                  <a:pt x="272867" y="424284"/>
                </a:lnTo>
                <a:lnTo>
                  <a:pt x="364680" y="424284"/>
                </a:lnTo>
                <a:lnTo>
                  <a:pt x="397250" y="397402"/>
                </a:lnTo>
                <a:lnTo>
                  <a:pt x="425662" y="362952"/>
                </a:lnTo>
                <a:lnTo>
                  <a:pt x="447114" y="323409"/>
                </a:lnTo>
                <a:lnTo>
                  <a:pt x="460670" y="279709"/>
                </a:lnTo>
                <a:lnTo>
                  <a:pt x="463722" y="249416"/>
                </a:lnTo>
                <a:close/>
              </a:path>
              <a:path w="465454" h="466089">
                <a:moveTo>
                  <a:pt x="359021" y="249416"/>
                </a:moveTo>
                <a:lnTo>
                  <a:pt x="325639" y="249416"/>
                </a:lnTo>
                <a:lnTo>
                  <a:pt x="315779" y="291513"/>
                </a:lnTo>
                <a:lnTo>
                  <a:pt x="299530" y="331272"/>
                </a:lnTo>
                <a:lnTo>
                  <a:pt x="277256" y="367966"/>
                </a:lnTo>
                <a:lnTo>
                  <a:pt x="249320" y="400866"/>
                </a:lnTo>
                <a:lnTo>
                  <a:pt x="292806" y="400866"/>
                </a:lnTo>
                <a:lnTo>
                  <a:pt x="305125" y="386399"/>
                </a:lnTo>
                <a:lnTo>
                  <a:pt x="330300" y="344419"/>
                </a:lnTo>
                <a:lnTo>
                  <a:pt x="348656" y="298056"/>
                </a:lnTo>
                <a:lnTo>
                  <a:pt x="359021" y="249416"/>
                </a:lnTo>
                <a:close/>
              </a:path>
              <a:path w="465454" h="466089">
                <a:moveTo>
                  <a:pt x="249320" y="249416"/>
                </a:moveTo>
                <a:lnTo>
                  <a:pt x="216077" y="249416"/>
                </a:lnTo>
                <a:lnTo>
                  <a:pt x="216077" y="399065"/>
                </a:lnTo>
                <a:lnTo>
                  <a:pt x="249320" y="399065"/>
                </a:lnTo>
                <a:lnTo>
                  <a:pt x="249320" y="249416"/>
                </a:lnTo>
                <a:close/>
              </a:path>
              <a:path w="465454" h="466089">
                <a:moveTo>
                  <a:pt x="364008" y="40737"/>
                </a:moveTo>
                <a:lnTo>
                  <a:pt x="195162" y="40737"/>
                </a:lnTo>
                <a:lnTo>
                  <a:pt x="162529" y="79371"/>
                </a:lnTo>
                <a:lnTo>
                  <a:pt x="137472" y="121278"/>
                </a:lnTo>
                <a:lnTo>
                  <a:pt x="119266" y="167619"/>
                </a:lnTo>
                <a:lnTo>
                  <a:pt x="108869" y="216160"/>
                </a:lnTo>
                <a:lnTo>
                  <a:pt x="142251" y="216160"/>
                </a:lnTo>
                <a:lnTo>
                  <a:pt x="151979" y="174041"/>
                </a:lnTo>
                <a:lnTo>
                  <a:pt x="167373" y="135516"/>
                </a:lnTo>
                <a:lnTo>
                  <a:pt x="188940" y="99207"/>
                </a:lnTo>
                <a:lnTo>
                  <a:pt x="216077" y="66510"/>
                </a:lnTo>
                <a:lnTo>
                  <a:pt x="249320" y="66510"/>
                </a:lnTo>
                <a:lnTo>
                  <a:pt x="249320" y="64571"/>
                </a:lnTo>
                <a:lnTo>
                  <a:pt x="292935" y="64571"/>
                </a:lnTo>
                <a:lnTo>
                  <a:pt x="273421" y="41430"/>
                </a:lnTo>
                <a:lnTo>
                  <a:pt x="364848" y="41430"/>
                </a:lnTo>
                <a:lnTo>
                  <a:pt x="364008" y="40737"/>
                </a:lnTo>
                <a:close/>
              </a:path>
              <a:path w="465454" h="466089">
                <a:moveTo>
                  <a:pt x="249320" y="66510"/>
                </a:moveTo>
                <a:lnTo>
                  <a:pt x="216077" y="66510"/>
                </a:lnTo>
                <a:lnTo>
                  <a:pt x="216077" y="216160"/>
                </a:lnTo>
                <a:lnTo>
                  <a:pt x="249320" y="216160"/>
                </a:lnTo>
                <a:lnTo>
                  <a:pt x="249320" y="66510"/>
                </a:lnTo>
                <a:close/>
              </a:path>
              <a:path w="465454" h="466089">
                <a:moveTo>
                  <a:pt x="292935" y="64571"/>
                </a:moveTo>
                <a:lnTo>
                  <a:pt x="249320" y="64571"/>
                </a:lnTo>
                <a:lnTo>
                  <a:pt x="277256" y="97493"/>
                </a:lnTo>
                <a:lnTo>
                  <a:pt x="299530" y="134234"/>
                </a:lnTo>
                <a:lnTo>
                  <a:pt x="315941" y="174734"/>
                </a:lnTo>
                <a:lnTo>
                  <a:pt x="325639" y="216160"/>
                </a:lnTo>
                <a:lnTo>
                  <a:pt x="359021" y="216160"/>
                </a:lnTo>
                <a:lnTo>
                  <a:pt x="348684" y="167619"/>
                </a:lnTo>
                <a:lnTo>
                  <a:pt x="330392" y="121278"/>
                </a:lnTo>
                <a:lnTo>
                  <a:pt x="304891" y="78747"/>
                </a:lnTo>
                <a:lnTo>
                  <a:pt x="292935" y="64571"/>
                </a:lnTo>
                <a:close/>
              </a:path>
              <a:path w="465454" h="466089">
                <a:moveTo>
                  <a:pt x="364848" y="41430"/>
                </a:moveTo>
                <a:lnTo>
                  <a:pt x="273421" y="41430"/>
                </a:lnTo>
                <a:lnTo>
                  <a:pt x="321155" y="58219"/>
                </a:lnTo>
                <a:lnTo>
                  <a:pt x="362061" y="85915"/>
                </a:lnTo>
                <a:lnTo>
                  <a:pt x="394530" y="122690"/>
                </a:lnTo>
                <a:lnTo>
                  <a:pt x="416619" y="166057"/>
                </a:lnTo>
                <a:lnTo>
                  <a:pt x="417151" y="167619"/>
                </a:lnTo>
                <a:lnTo>
                  <a:pt x="427722" y="216160"/>
                </a:lnTo>
                <a:lnTo>
                  <a:pt x="463722" y="216160"/>
                </a:lnTo>
                <a:lnTo>
                  <a:pt x="460670" y="185866"/>
                </a:lnTo>
                <a:lnTo>
                  <a:pt x="447114" y="142167"/>
                </a:lnTo>
                <a:lnTo>
                  <a:pt x="425662" y="102624"/>
                </a:lnTo>
                <a:lnTo>
                  <a:pt x="397250" y="68173"/>
                </a:lnTo>
                <a:lnTo>
                  <a:pt x="364848" y="41430"/>
                </a:lnTo>
                <a:close/>
              </a:path>
            </a:pathLst>
          </a:custGeom>
          <a:solidFill>
            <a:srgbClr val="123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181600"/>
            <a:ext cx="2619375" cy="1076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2756" y="3048000"/>
            <a:ext cx="3578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Ms. Carrie Fodge</a:t>
            </a:r>
          </a:p>
          <a:p>
            <a:r>
              <a:rPr lang="en-US" dirty="0" smtClean="0"/>
              <a:t>Human Resources Coordinator</a:t>
            </a:r>
          </a:p>
          <a:p>
            <a:r>
              <a:rPr lang="en-US" dirty="0" smtClean="0"/>
              <a:t>334-556-2519</a:t>
            </a:r>
          </a:p>
          <a:p>
            <a:r>
              <a:rPr lang="en-US" dirty="0" smtClean="0"/>
              <a:t>cfodge@wallace.edu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9339" y="3048000"/>
            <a:ext cx="3578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Ms. Brooke Strickland</a:t>
            </a:r>
          </a:p>
          <a:p>
            <a:r>
              <a:rPr lang="en-US" dirty="0" smtClean="0"/>
              <a:t>Director, Human Resources</a:t>
            </a:r>
          </a:p>
          <a:p>
            <a:r>
              <a:rPr lang="en-US" dirty="0" smtClean="0"/>
              <a:t>334-556-2418</a:t>
            </a:r>
          </a:p>
          <a:p>
            <a:r>
              <a:rPr lang="en-US" dirty="0" smtClean="0"/>
              <a:t>bstrickland@wallace.edu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82755" y="4519433"/>
            <a:ext cx="3578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Ms. Katie Reese</a:t>
            </a:r>
          </a:p>
          <a:p>
            <a:r>
              <a:rPr lang="en-US" dirty="0" smtClean="0"/>
              <a:t>Human Resources Assistant</a:t>
            </a:r>
          </a:p>
          <a:p>
            <a:r>
              <a:rPr lang="en-US" dirty="0" smtClean="0"/>
              <a:t>334-556-2425</a:t>
            </a:r>
          </a:p>
          <a:p>
            <a:r>
              <a:rPr lang="en-US" dirty="0" smtClean="0"/>
              <a:t>kreese@wallace.edu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2884</TotalTime>
  <Words>372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Segoe UI Black</vt:lpstr>
      <vt:lpstr>Times New Roman</vt:lpstr>
      <vt:lpstr>Retrospect</vt:lpstr>
      <vt:lpstr>NeoEd Onboard Portal New Employee Instruction Guide</vt:lpstr>
      <vt:lpstr>NEOGOV Onboard Portal</vt:lpstr>
      <vt:lpstr>Using Your NEOED Account</vt:lpstr>
      <vt:lpstr>STEP 1 | Activate Your Account</vt:lpstr>
      <vt:lpstr>STEP 2 | Login To Your Account</vt:lpstr>
      <vt:lpstr>STEP 3 | View Your Onboarding Information</vt:lpstr>
      <vt:lpstr>STEP 4 | Complete Your Onboarding Checklist</vt:lpstr>
      <vt:lpstr>STEP 4 | Toggle to the Wallace Community College Portal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NeoEd Onboard Portal New Employee Instruction Guide</dc:title>
  <dc:creator>Otiji-Spizler, Adaora N.</dc:creator>
  <cp:lastModifiedBy>Brooke Strickland</cp:lastModifiedBy>
  <cp:revision>13</cp:revision>
  <dcterms:created xsi:type="dcterms:W3CDTF">2022-10-11T12:53:52Z</dcterms:created>
  <dcterms:modified xsi:type="dcterms:W3CDTF">2022-10-13T17:58:20Z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2020-04-12T00:00:00Z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2022-10-11T00:00:00Z</vt:filetime>
  </property>
</Properties>
</file>